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77" r:id="rId2"/>
    <p:sldId id="257" r:id="rId3"/>
    <p:sldId id="318" r:id="rId4"/>
    <p:sldId id="258" r:id="rId5"/>
    <p:sldId id="259" r:id="rId6"/>
    <p:sldId id="275" r:id="rId7"/>
    <p:sldId id="284" r:id="rId8"/>
    <p:sldId id="276" r:id="rId9"/>
    <p:sldId id="263" r:id="rId10"/>
    <p:sldId id="264" r:id="rId11"/>
    <p:sldId id="283" r:id="rId12"/>
    <p:sldId id="266" r:id="rId13"/>
    <p:sldId id="267" r:id="rId14"/>
    <p:sldId id="268" r:id="rId15"/>
    <p:sldId id="269" r:id="rId16"/>
    <p:sldId id="270" r:id="rId17"/>
    <p:sldId id="271" r:id="rId18"/>
    <p:sldId id="280" r:id="rId19"/>
    <p:sldId id="317" r:id="rId20"/>
    <p:sldId id="314" r:id="rId21"/>
    <p:sldId id="282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2" pos="491" userDrawn="1">
          <p15:clr>
            <a:srgbClr val="A4A3A4"/>
          </p15:clr>
        </p15:guide>
        <p15:guide id="3" orient="horz" pos="1077" userDrawn="1">
          <p15:clr>
            <a:srgbClr val="A4A3A4"/>
          </p15:clr>
        </p15:guide>
        <p15:guide id="4" pos="148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D00"/>
    <a:srgbClr val="004F9F"/>
    <a:srgbClr val="31B7BC"/>
    <a:srgbClr val="E6215A"/>
    <a:srgbClr val="009757"/>
    <a:srgbClr val="383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/>
    <p:restoredTop sz="94670"/>
  </p:normalViewPr>
  <p:slideViewPr>
    <p:cSldViewPr snapToGrid="0" snapToObjects="1" showGuides="1">
      <p:cViewPr varScale="1">
        <p:scale>
          <a:sx n="53" d="100"/>
          <a:sy n="53" d="100"/>
        </p:scale>
        <p:origin x="720" y="114"/>
      </p:cViewPr>
      <p:guideLst>
        <p:guide pos="491"/>
        <p:guide orient="horz" pos="1077"/>
        <p:guide pos="14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713973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  <p:pic>
        <p:nvPicPr>
          <p:cNvPr id="3" name="3.jpg" descr="3.jpg">
            <a:extLst>
              <a:ext uri="{FF2B5EF4-FFF2-40B4-BE49-F238E27FC236}">
                <a16:creationId xmlns:a16="http://schemas.microsoft.com/office/drawing/2014/main" id="{2EEB66C6-37E4-7C4A-8B66-E72E2615FD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4476148" cy="13775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96C42E-5D13-7741-87EF-351E562E52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4" name="1.jpg" descr="1.jpg">
            <a:extLst>
              <a:ext uri="{FF2B5EF4-FFF2-40B4-BE49-F238E27FC236}">
                <a16:creationId xmlns:a16="http://schemas.microsoft.com/office/drawing/2014/main" id="{5BBD207A-3FD6-5D4E-9B6C-882C8A976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10732"/>
            <a:ext cx="24384000" cy="3061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Дизайн без названия (8).png" descr="Дизайн без названия (8).png">
            <a:extLst>
              <a:ext uri="{FF2B5EF4-FFF2-40B4-BE49-F238E27FC236}">
                <a16:creationId xmlns:a16="http://schemas.microsoft.com/office/drawing/2014/main" id="{9D47EFD1-BC47-0149-BCC8-2DB8442DA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51" y="8507897"/>
            <a:ext cx="24390351" cy="63356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964731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.jpg" descr="3.jpg">
            <a:extLst>
              <a:ext uri="{FF2B5EF4-FFF2-40B4-BE49-F238E27FC236}">
                <a16:creationId xmlns:a16="http://schemas.microsoft.com/office/drawing/2014/main" id="{74669416-B2B0-464C-84F1-59DB683ABD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755" y="-29632"/>
            <a:ext cx="24476148" cy="137752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6564130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music.yandex.ru/album/20254097/track/97923167?activeTab=about&amp;dir=desc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xn--80apaohbc3aw9e.xn--p1ai/materials/azbuka-finansovoj-gramotnosti-so-smesharikami/" TargetMode="External"/><Relationship Id="rId2" Type="http://schemas.openxmlformats.org/officeDocument/2006/relationships/hyperlink" Target="https://music.yandex.ru/album/20254097/track/97923167?activeTab=about&amp;dir=desc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HRxNN5ZytiE" TargetMode="External"/><Relationship Id="rId4" Type="http://schemas.openxmlformats.org/officeDocument/2006/relationships/hyperlink" Target="https://bobrenok.oc3.ru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12" Type="http://schemas.openxmlformats.org/officeDocument/2006/relationships/image" Target="../media/image14.tiff"/><Relationship Id="rId2" Type="http://schemas.openxmlformats.org/officeDocument/2006/relationships/image" Target="../media/image4.jpeg"/><Relationship Id="rId16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tiff"/><Relationship Id="rId5" Type="http://schemas.openxmlformats.org/officeDocument/2006/relationships/image" Target="../media/image7.tiff"/><Relationship Id="rId15" Type="http://schemas.openxmlformats.org/officeDocument/2006/relationships/image" Target="../media/image17.tiff"/><Relationship Id="rId10" Type="http://schemas.openxmlformats.org/officeDocument/2006/relationships/image" Target="../media/image12.tiff"/><Relationship Id="rId4" Type="http://schemas.openxmlformats.org/officeDocument/2006/relationships/image" Target="../media/image6.tiff"/><Relationship Id="rId9" Type="http://schemas.openxmlformats.org/officeDocument/2006/relationships/image" Target="../media/image11.jpeg"/><Relationship Id="rId14" Type="http://schemas.openxmlformats.org/officeDocument/2006/relationships/image" Target="../media/image1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12" Type="http://schemas.openxmlformats.org/officeDocument/2006/relationships/image" Target="../media/image14.tiff"/><Relationship Id="rId2" Type="http://schemas.openxmlformats.org/officeDocument/2006/relationships/image" Target="../media/image4.jpeg"/><Relationship Id="rId16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tiff"/><Relationship Id="rId5" Type="http://schemas.openxmlformats.org/officeDocument/2006/relationships/image" Target="../media/image7.tiff"/><Relationship Id="rId15" Type="http://schemas.openxmlformats.org/officeDocument/2006/relationships/image" Target="../media/image17.tiff"/><Relationship Id="rId10" Type="http://schemas.openxmlformats.org/officeDocument/2006/relationships/image" Target="../media/image12.tiff"/><Relationship Id="rId4" Type="http://schemas.openxmlformats.org/officeDocument/2006/relationships/image" Target="../media/image6.tiff"/><Relationship Id="rId9" Type="http://schemas.openxmlformats.org/officeDocument/2006/relationships/image" Target="../media/image11.jpeg"/><Relationship Id="rId14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"/>
          <p:cNvSpPr/>
          <p:nvPr/>
        </p:nvSpPr>
        <p:spPr>
          <a:xfrm>
            <a:off x="5092027" y="3361350"/>
            <a:ext cx="10551523" cy="36895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УРОК ФИНЗОЖ"/>
          <p:cNvSpPr txBox="1"/>
          <p:nvPr/>
        </p:nvSpPr>
        <p:spPr>
          <a:xfrm>
            <a:off x="752198" y="3854198"/>
            <a:ext cx="11732379" cy="193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15400"/>
              </a:lnSpc>
              <a:defRPr sz="12000">
                <a:solidFill>
                  <a:srgbClr val="393B3B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УРОК ФИНЗОЖ</a:t>
            </a:r>
          </a:p>
        </p:txBody>
      </p:sp>
      <p:sp>
        <p:nvSpPr>
          <p:cNvPr id="32" name="ЧТО ЗНАЧИТ БЫТЬ ФИНАНСОВО ГРАМОТНЫМ?"/>
          <p:cNvSpPr txBox="1"/>
          <p:nvPr/>
        </p:nvSpPr>
        <p:spPr>
          <a:xfrm>
            <a:off x="752198" y="6741005"/>
            <a:ext cx="16475701" cy="854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5333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ЧТО ЗНАЧИТ БЫТЬ ФИНАНСОВО ГРАМОТНЫМ?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ВОПРОСЫ К МУЛЬТФИЛЬМУ"/>
          <p:cNvSpPr txBox="1"/>
          <p:nvPr/>
        </p:nvSpPr>
        <p:spPr>
          <a:xfrm>
            <a:off x="695174" y="1020924"/>
            <a:ext cx="1446483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100" dirty="0">
                <a:latin typeface="Arial" panose="020B0604020202020204" pitchFamily="34" charset="0"/>
                <a:cs typeface="Arial" panose="020B0604020202020204" pitchFamily="34" charset="0"/>
              </a:rPr>
              <a:t>ВОПРОСЫ К МУЛЬТФИЛЬМУ</a:t>
            </a:r>
            <a:r>
              <a:rPr sz="5100" dirty="0"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 </a:t>
            </a:r>
          </a:p>
        </p:txBody>
      </p:sp>
      <p:sp>
        <p:nvSpPr>
          <p:cNvPr id="109" name="Square"/>
          <p:cNvSpPr/>
          <p:nvPr/>
        </p:nvSpPr>
        <p:spPr>
          <a:xfrm>
            <a:off x="791671" y="3059709"/>
            <a:ext cx="1260548" cy="1260549"/>
          </a:xfrm>
          <a:prstGeom prst="rect">
            <a:avLst/>
          </a:prstGeom>
          <a:solidFill>
            <a:srgbClr val="EF7D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10" name="1"/>
          <p:cNvSpPr txBox="1"/>
          <p:nvPr/>
        </p:nvSpPr>
        <p:spPr>
          <a:xfrm>
            <a:off x="1261439" y="3106961"/>
            <a:ext cx="862993" cy="15942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>
              <a:defRPr sz="10600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1</a:t>
            </a:r>
          </a:p>
        </p:txBody>
      </p:sp>
      <p:sp>
        <p:nvSpPr>
          <p:cNvPr id="111" name="Откуда взялись золотая кредитная карта у Шарика? Чьи деньги были на карте?"/>
          <p:cNvSpPr txBox="1"/>
          <p:nvPr/>
        </p:nvSpPr>
        <p:spPr>
          <a:xfrm>
            <a:off x="2497147" y="3192411"/>
            <a:ext cx="9402580" cy="9951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 defTabSz="457200"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Откуда взял</a:t>
            </a:r>
            <a:r>
              <a:rPr lang="ru-RU" dirty="0"/>
              <a:t>а</a:t>
            </a:r>
            <a:r>
              <a:rPr dirty="0"/>
              <a:t>сь золотая кредитная карта у Шарика? Чьи деньги были на карте?</a:t>
            </a:r>
          </a:p>
        </p:txBody>
      </p:sp>
      <p:sp>
        <p:nvSpPr>
          <p:cNvPr id="113" name="Square"/>
          <p:cNvSpPr/>
          <p:nvPr/>
        </p:nvSpPr>
        <p:spPr>
          <a:xfrm>
            <a:off x="791671" y="5492510"/>
            <a:ext cx="1260548" cy="1260549"/>
          </a:xfrm>
          <a:prstGeom prst="rect">
            <a:avLst/>
          </a:prstGeom>
          <a:solidFill>
            <a:srgbClr val="EF7D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14" name="2"/>
          <p:cNvSpPr txBox="1"/>
          <p:nvPr/>
        </p:nvSpPr>
        <p:spPr>
          <a:xfrm>
            <a:off x="1189225" y="5539762"/>
            <a:ext cx="862994" cy="15942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>
              <a:defRPr sz="10600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2</a:t>
            </a:r>
          </a:p>
        </p:txBody>
      </p:sp>
      <p:sp>
        <p:nvSpPr>
          <p:cNvPr id="115" name="Скажите, что сделал Шарик с деньгами, которые были на кредитной карте?"/>
          <p:cNvSpPr txBox="1"/>
          <p:nvPr/>
        </p:nvSpPr>
        <p:spPr>
          <a:xfrm>
            <a:off x="2497147" y="5625212"/>
            <a:ext cx="9402580" cy="9951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algn="l" defTabSz="457200"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Скажите, что сделал Шарик с деньгами, которые были на кредитной карте?</a:t>
            </a:r>
            <a:r>
              <a:rPr sz="1200" dirty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117" name="Square"/>
          <p:cNvSpPr/>
          <p:nvPr/>
        </p:nvSpPr>
        <p:spPr>
          <a:xfrm>
            <a:off x="791671" y="7913497"/>
            <a:ext cx="1260548" cy="1260550"/>
          </a:xfrm>
          <a:prstGeom prst="rect">
            <a:avLst/>
          </a:prstGeom>
          <a:solidFill>
            <a:srgbClr val="EF7D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18" name="3"/>
          <p:cNvSpPr txBox="1"/>
          <p:nvPr/>
        </p:nvSpPr>
        <p:spPr>
          <a:xfrm>
            <a:off x="1189225" y="7984376"/>
            <a:ext cx="862994" cy="15942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>
              <a:defRPr sz="10600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3</a:t>
            </a:r>
          </a:p>
        </p:txBody>
      </p:sp>
      <p:sp>
        <p:nvSpPr>
          <p:cNvPr id="119" name="К каким последствиям привели его действия?"/>
          <p:cNvSpPr txBox="1"/>
          <p:nvPr/>
        </p:nvSpPr>
        <p:spPr>
          <a:xfrm>
            <a:off x="2497147" y="8307420"/>
            <a:ext cx="8082341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 defTabSz="457200"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К каким последствиям привели его действия?</a:t>
            </a:r>
          </a:p>
        </p:txBody>
      </p:sp>
      <p:grpSp>
        <p:nvGrpSpPr>
          <p:cNvPr id="124" name="Group"/>
          <p:cNvGrpSpPr/>
          <p:nvPr/>
        </p:nvGrpSpPr>
        <p:grpSpPr>
          <a:xfrm>
            <a:off x="782600" y="10358111"/>
            <a:ext cx="10706976" cy="2114384"/>
            <a:chOff x="0" y="0"/>
            <a:chExt cx="10706974" cy="2114383"/>
          </a:xfrm>
        </p:grpSpPr>
        <p:sp>
          <p:nvSpPr>
            <p:cNvPr id="121" name="Square"/>
            <p:cNvSpPr/>
            <p:nvPr/>
          </p:nvSpPr>
          <p:spPr>
            <a:xfrm>
              <a:off x="0" y="0"/>
              <a:ext cx="1260548" cy="1260548"/>
            </a:xfrm>
            <a:prstGeom prst="rect">
              <a:avLst/>
            </a:prstGeom>
            <a:solidFill>
              <a:srgbClr val="EF7D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E8923D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22" name="4"/>
            <p:cNvSpPr/>
            <p:nvPr/>
          </p:nvSpPr>
          <p:spPr>
            <a:xfrm>
              <a:off x="397554" y="84438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0600" cap="all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4</a:t>
              </a:r>
            </a:p>
          </p:txBody>
        </p:sp>
        <p:sp>
          <p:nvSpPr>
            <p:cNvPr id="123" name="Было ли такое решение финансово грамотным? Если да, то почему? Если нет, то почему?"/>
            <p:cNvSpPr/>
            <p:nvPr/>
          </p:nvSpPr>
          <p:spPr>
            <a:xfrm>
              <a:off x="1730876" y="208884"/>
              <a:ext cx="8976098" cy="995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29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Было ли такое решение финансово грамотным? Если да, то почему? Если нет, то почему?</a:t>
              </a:r>
              <a:r>
                <a:rPr sz="1200" dirty="0">
                  <a:solidFill>
                    <a:srgbClr val="000000"/>
                  </a:solidFill>
                  <a:latin typeface="Times Roman"/>
                  <a:ea typeface="Times Roman"/>
                  <a:cs typeface="Times Roman"/>
                  <a:sym typeface="Times Roman"/>
                </a:rPr>
                <a:t> </a:t>
              </a:r>
            </a:p>
          </p:txBody>
        </p:sp>
      </p:grpSp>
      <p:grpSp>
        <p:nvGrpSpPr>
          <p:cNvPr id="127" name="Group"/>
          <p:cNvGrpSpPr/>
          <p:nvPr/>
        </p:nvGrpSpPr>
        <p:grpSpPr>
          <a:xfrm>
            <a:off x="12923201" y="2386411"/>
            <a:ext cx="9935741" cy="9979223"/>
            <a:chOff x="0" y="0"/>
            <a:chExt cx="9935740" cy="9979222"/>
          </a:xfrm>
        </p:grpSpPr>
        <p:sp>
          <p:nvSpPr>
            <p:cNvPr id="125" name="Group"/>
            <p:cNvSpPr/>
            <p:nvPr/>
          </p:nvSpPr>
          <p:spPr>
            <a:xfrm>
              <a:off x="-1" y="464656"/>
              <a:ext cx="9935742" cy="951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2" h="21075" extrusionOk="0">
                  <a:moveTo>
                    <a:pt x="9447" y="147"/>
                  </a:moveTo>
                  <a:cubicBezTo>
                    <a:pt x="12727" y="-235"/>
                    <a:pt x="16386" y="-60"/>
                    <a:pt x="17667" y="2959"/>
                  </a:cubicBezTo>
                  <a:cubicBezTo>
                    <a:pt x="18472" y="4856"/>
                    <a:pt x="17723" y="6967"/>
                    <a:pt x="18086" y="8955"/>
                  </a:cubicBezTo>
                  <a:cubicBezTo>
                    <a:pt x="18554" y="11513"/>
                    <a:pt x="20871" y="13505"/>
                    <a:pt x="20726" y="16206"/>
                  </a:cubicBezTo>
                  <a:cubicBezTo>
                    <a:pt x="20491" y="20592"/>
                    <a:pt x="15547" y="21365"/>
                    <a:pt x="11221" y="20992"/>
                  </a:cubicBezTo>
                  <a:cubicBezTo>
                    <a:pt x="8110" y="20723"/>
                    <a:pt x="5073" y="20430"/>
                    <a:pt x="2290" y="18512"/>
                  </a:cubicBezTo>
                  <a:cubicBezTo>
                    <a:pt x="380" y="17196"/>
                    <a:pt x="-729" y="14850"/>
                    <a:pt x="549" y="13273"/>
                  </a:cubicBezTo>
                  <a:cubicBezTo>
                    <a:pt x="1556" y="12031"/>
                    <a:pt x="3555" y="12444"/>
                    <a:pt x="4519" y="11159"/>
                  </a:cubicBezTo>
                  <a:cubicBezTo>
                    <a:pt x="6135" y="9002"/>
                    <a:pt x="3286" y="6582"/>
                    <a:pt x="3479" y="4156"/>
                  </a:cubicBezTo>
                  <a:cubicBezTo>
                    <a:pt x="3696" y="1436"/>
                    <a:pt x="6662" y="472"/>
                    <a:pt x="9447" y="147"/>
                  </a:cubicBezTo>
                  <a:close/>
                </a:path>
              </a:pathLst>
            </a:custGeom>
            <a:solidFill>
              <a:srgbClr val="D4D6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pic>
          <p:nvPicPr>
            <p:cNvPr id="126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1698" y="0"/>
              <a:ext cx="8411042" cy="9617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CFFD131-26B0-E261-638F-E8D3276075C3}"/>
              </a:ext>
            </a:extLst>
          </p:cNvPr>
          <p:cNvSpPr txBox="1"/>
          <p:nvPr/>
        </p:nvSpPr>
        <p:spPr>
          <a:xfrm>
            <a:off x="21129170" y="12719956"/>
            <a:ext cx="30915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Слайд </a:t>
            </a:r>
            <a:fld id="{6222F3BF-2592-48BB-BF74-9AFC8AF0D220}" type="slidenum"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10</a:t>
            </a:fld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ФИНАНСОВО…"/>
          <p:cNvSpPr txBox="1"/>
          <p:nvPr/>
        </p:nvSpPr>
        <p:spPr>
          <a:xfrm>
            <a:off x="699554" y="1009115"/>
            <a:ext cx="14464834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100" dirty="0"/>
              <a:t>ФИНАНСОВО </a:t>
            </a:r>
          </a:p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100" dirty="0"/>
              <a:t>ГРАМОТНЫЙ ЧЕЛОВЕК</a:t>
            </a:r>
          </a:p>
        </p:txBody>
      </p:sp>
      <p:sp>
        <p:nvSpPr>
          <p:cNvPr id="182" name="Square"/>
          <p:cNvSpPr/>
          <p:nvPr/>
        </p:nvSpPr>
        <p:spPr>
          <a:xfrm>
            <a:off x="812184" y="4210815"/>
            <a:ext cx="1260548" cy="1260549"/>
          </a:xfrm>
          <a:prstGeom prst="rect">
            <a:avLst/>
          </a:prstGeom>
          <a:solidFill>
            <a:srgbClr val="00975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Square"/>
          <p:cNvSpPr/>
          <p:nvPr/>
        </p:nvSpPr>
        <p:spPr>
          <a:xfrm>
            <a:off x="812184" y="6678882"/>
            <a:ext cx="1260548" cy="1260549"/>
          </a:xfrm>
          <a:prstGeom prst="rect">
            <a:avLst/>
          </a:prstGeom>
          <a:solidFill>
            <a:srgbClr val="00975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Square"/>
          <p:cNvSpPr/>
          <p:nvPr/>
        </p:nvSpPr>
        <p:spPr>
          <a:xfrm>
            <a:off x="812184" y="8981777"/>
            <a:ext cx="1260548" cy="1260548"/>
          </a:xfrm>
          <a:prstGeom prst="rect">
            <a:avLst/>
          </a:prstGeom>
          <a:solidFill>
            <a:srgbClr val="00975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Планирует свои доходы и расходы (ведет семейный бюджет)"/>
          <p:cNvSpPr txBox="1"/>
          <p:nvPr/>
        </p:nvSpPr>
        <p:spPr>
          <a:xfrm>
            <a:off x="2338360" y="4366144"/>
            <a:ext cx="6152237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Планирует свои доходы и расходы (ведет семейный бюджет)</a:t>
            </a:r>
          </a:p>
        </p:txBody>
      </p:sp>
      <p:sp>
        <p:nvSpPr>
          <p:cNvPr id="186" name="Не имеет долгов, которые не может отдавать"/>
          <p:cNvSpPr txBox="1"/>
          <p:nvPr/>
        </p:nvSpPr>
        <p:spPr>
          <a:xfrm>
            <a:off x="2338360" y="6836985"/>
            <a:ext cx="5884998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Не имеет долгов, которые не может отдавать</a:t>
            </a:r>
            <a:r>
              <a:rPr sz="1200" b="0" dirty="0">
                <a:solidFill>
                  <a:srgbClr val="000000"/>
                </a:solidFill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 </a:t>
            </a:r>
          </a:p>
        </p:txBody>
      </p:sp>
      <p:sp>
        <p:nvSpPr>
          <p:cNvPr id="187" name="Откладывает деньги, умеет копить"/>
          <p:cNvSpPr txBox="1"/>
          <p:nvPr/>
        </p:nvSpPr>
        <p:spPr>
          <a:xfrm>
            <a:off x="2338360" y="9127587"/>
            <a:ext cx="4038516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Откладывает деньги, умеет копить</a:t>
            </a:r>
            <a:r>
              <a:rPr sz="1200" b="0" dirty="0">
                <a:solidFill>
                  <a:srgbClr val="000000"/>
                </a:solidFill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 </a:t>
            </a:r>
          </a:p>
        </p:txBody>
      </p:sp>
      <p:pic>
        <p:nvPicPr>
          <p:cNvPr id="188" name="ИКОНКИ_Проектная -деятельность.png" descr="ИКОНКИ_Проектная -деятельность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986" y="4094786"/>
            <a:ext cx="7406028" cy="7406028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quare"/>
          <p:cNvSpPr/>
          <p:nvPr/>
        </p:nvSpPr>
        <p:spPr>
          <a:xfrm>
            <a:off x="812184" y="11284671"/>
            <a:ext cx="1260548" cy="1260548"/>
          </a:xfrm>
          <a:prstGeom prst="rect">
            <a:avLst/>
          </a:prstGeom>
          <a:solidFill>
            <a:srgbClr val="00975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Сравнивает условия при покупке товаров, смотрит, где дешевле и лучшего качества"/>
          <p:cNvSpPr txBox="1"/>
          <p:nvPr/>
        </p:nvSpPr>
        <p:spPr>
          <a:xfrm>
            <a:off x="2338360" y="11194235"/>
            <a:ext cx="5409077" cy="1441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Сравнивает условия при покупке товаров, смотрит, где дешевле и лучшего качества</a:t>
            </a:r>
            <a:r>
              <a:rPr sz="1200" b="0" dirty="0">
                <a:solidFill>
                  <a:srgbClr val="000000"/>
                </a:solidFill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 </a:t>
            </a:r>
          </a:p>
        </p:txBody>
      </p:sp>
      <p:sp>
        <p:nvSpPr>
          <p:cNvPr id="191" name="Square"/>
          <p:cNvSpPr/>
          <p:nvPr/>
        </p:nvSpPr>
        <p:spPr>
          <a:xfrm>
            <a:off x="16860365" y="4223924"/>
            <a:ext cx="1260548" cy="1260548"/>
          </a:xfrm>
          <a:prstGeom prst="rect">
            <a:avLst/>
          </a:prstGeom>
          <a:solidFill>
            <a:srgbClr val="00975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Square"/>
          <p:cNvSpPr/>
          <p:nvPr/>
        </p:nvSpPr>
        <p:spPr>
          <a:xfrm>
            <a:off x="16860365" y="6691991"/>
            <a:ext cx="1260548" cy="1260548"/>
          </a:xfrm>
          <a:prstGeom prst="rect">
            <a:avLst/>
          </a:prstGeom>
          <a:solidFill>
            <a:srgbClr val="00975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Square"/>
          <p:cNvSpPr/>
          <p:nvPr/>
        </p:nvSpPr>
        <p:spPr>
          <a:xfrm>
            <a:off x="16860365" y="8994885"/>
            <a:ext cx="1260548" cy="1260548"/>
          </a:xfrm>
          <a:prstGeom prst="rect">
            <a:avLst/>
          </a:prstGeom>
          <a:solidFill>
            <a:srgbClr val="00975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Не попадается на обман…"/>
          <p:cNvSpPr txBox="1"/>
          <p:nvPr/>
        </p:nvSpPr>
        <p:spPr>
          <a:xfrm>
            <a:off x="18386542" y="4156114"/>
            <a:ext cx="5214917" cy="1441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Не попадается на обман </a:t>
            </a:r>
          </a:p>
          <a:p>
            <a:pPr algn="l" defTabSz="457200"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с деньгами (финансовое мошенничеств</a:t>
            </a:r>
            <a:r>
              <a:rPr lang="ru-RU" dirty="0"/>
              <a:t>о</a:t>
            </a:r>
            <a:r>
              <a:rPr dirty="0"/>
              <a:t>)</a:t>
            </a:r>
          </a:p>
        </p:txBody>
      </p:sp>
      <p:sp>
        <p:nvSpPr>
          <p:cNvPr id="195" name="Распределяет свои траты: сначала покупает самое необходимо, а только потом то, что хочется"/>
          <p:cNvSpPr txBox="1"/>
          <p:nvPr/>
        </p:nvSpPr>
        <p:spPr>
          <a:xfrm>
            <a:off x="18386542" y="6411919"/>
            <a:ext cx="5214917" cy="188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Распределяет свои траты: сначала покупает самое необходимо</a:t>
            </a:r>
            <a:r>
              <a:rPr lang="ru-RU" dirty="0"/>
              <a:t>е</a:t>
            </a:r>
            <a:r>
              <a:rPr dirty="0"/>
              <a:t>, а только потом то, что хочется</a:t>
            </a:r>
            <a:r>
              <a:rPr sz="1200" b="0" dirty="0">
                <a:solidFill>
                  <a:srgbClr val="000000"/>
                </a:solidFill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 </a:t>
            </a:r>
          </a:p>
        </p:txBody>
      </p:sp>
      <p:sp>
        <p:nvSpPr>
          <p:cNvPr id="196" name="Знает свои права и может их защитить"/>
          <p:cNvSpPr txBox="1"/>
          <p:nvPr/>
        </p:nvSpPr>
        <p:spPr>
          <a:xfrm>
            <a:off x="18386542" y="9127587"/>
            <a:ext cx="5028891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Знает свои права и может их защитить</a:t>
            </a:r>
            <a:r>
              <a:rPr sz="1200" b="0" dirty="0">
                <a:solidFill>
                  <a:srgbClr val="000000"/>
                </a:solidFill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 </a:t>
            </a:r>
          </a:p>
        </p:txBody>
      </p:sp>
      <p:pic>
        <p:nvPicPr>
          <p:cNvPr id="197" name="calculator (4).png" descr="calculator (4)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582" y="4377213"/>
            <a:ext cx="927752" cy="927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bankruptcy.png" descr="bankruptcy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383" y="6925392"/>
            <a:ext cx="860749" cy="860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iggy-bank.png" descr="piggy-bank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931" y="9081224"/>
            <a:ext cx="1036253" cy="1036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check-list.png" descr="check-list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331" y="11463360"/>
            <a:ext cx="1036253" cy="1036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cash.png" descr="cash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6763" y="6891891"/>
            <a:ext cx="927752" cy="927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mace.png" descr="mace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8247" y="9160110"/>
            <a:ext cx="964784" cy="964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credit.png" descr="credit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5212" y="4358697"/>
            <a:ext cx="1036253" cy="103625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FDB338-68C9-1892-9A13-DD497CE2092D}"/>
              </a:ext>
            </a:extLst>
          </p:cNvPr>
          <p:cNvSpPr txBox="1"/>
          <p:nvPr/>
        </p:nvSpPr>
        <p:spPr>
          <a:xfrm>
            <a:off x="21129170" y="12719956"/>
            <a:ext cx="30915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Слайд </a:t>
            </a:r>
            <a:fld id="{6222F3BF-2592-48BB-BF74-9AFC8AF0D220}" type="slidenum"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11</a:t>
            </a:fld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54736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roup"/>
          <p:cNvSpPr/>
          <p:nvPr/>
        </p:nvSpPr>
        <p:spPr>
          <a:xfrm>
            <a:off x="14003393" y="3076198"/>
            <a:ext cx="9310805" cy="8628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7" h="19796" extrusionOk="0">
                <a:moveTo>
                  <a:pt x="7443" y="3338"/>
                </a:moveTo>
                <a:cubicBezTo>
                  <a:pt x="10437" y="2379"/>
                  <a:pt x="12957" y="-1050"/>
                  <a:pt x="15978" y="318"/>
                </a:cubicBezTo>
                <a:cubicBezTo>
                  <a:pt x="18290" y="1365"/>
                  <a:pt x="18542" y="4382"/>
                  <a:pt x="19099" y="6980"/>
                </a:cubicBezTo>
                <a:cubicBezTo>
                  <a:pt x="19814" y="10315"/>
                  <a:pt x="21394" y="13847"/>
                  <a:pt x="19531" y="16668"/>
                </a:cubicBezTo>
                <a:cubicBezTo>
                  <a:pt x="17310" y="20031"/>
                  <a:pt x="12936" y="18861"/>
                  <a:pt x="9232" y="19229"/>
                </a:cubicBezTo>
                <a:cubicBezTo>
                  <a:pt x="6642" y="19486"/>
                  <a:pt x="3937" y="20550"/>
                  <a:pt x="1752" y="18861"/>
                </a:cubicBezTo>
                <a:cubicBezTo>
                  <a:pt x="301" y="17739"/>
                  <a:pt x="-206" y="15766"/>
                  <a:pt x="74" y="13879"/>
                </a:cubicBezTo>
                <a:cubicBezTo>
                  <a:pt x="399" y="11684"/>
                  <a:pt x="1712" y="9801"/>
                  <a:pt x="2184" y="7639"/>
                </a:cubicBezTo>
                <a:cubicBezTo>
                  <a:pt x="2366" y="6804"/>
                  <a:pt x="2429" y="5914"/>
                  <a:pt x="2900" y="5209"/>
                </a:cubicBezTo>
                <a:cubicBezTo>
                  <a:pt x="3879" y="3738"/>
                  <a:pt x="5829" y="3855"/>
                  <a:pt x="7443" y="3338"/>
                </a:cubicBezTo>
                <a:close/>
              </a:path>
            </a:pathLst>
          </a:custGeom>
          <a:solidFill>
            <a:srgbClr val="D4D6D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54" name="После того, как Шарик легкомысленно потратил все деньги на кредитной карте, всем его друзьям пришлось расплачиваться по долгам. Они несколько месяцев были вынуждены отдавать вместе, что зарабатывали.…"/>
          <p:cNvSpPr txBox="1"/>
          <p:nvPr/>
        </p:nvSpPr>
        <p:spPr>
          <a:xfrm>
            <a:off x="743588" y="4953432"/>
            <a:ext cx="12618620" cy="5688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После того, как Шарик легкомысленно потратил все деньги на кредитной карте, всем его друзьям пришлось расплачиваться по долгам. Они несколько месяцев были вынуждены отдавать вместе, что зарабатывали. </a:t>
            </a:r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После этого кот Матроскин решил, что надо по-другому ст</a:t>
            </a:r>
            <a:r>
              <a:rPr lang="ru-RU" dirty="0"/>
              <a:t>р</a:t>
            </a:r>
            <a:r>
              <a:rPr dirty="0"/>
              <a:t>оить денежные отношения в Простоквашино. </a:t>
            </a:r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И вот он пригласил всех на ужин: Дядю Федора, Шарика, Таму, Галч</a:t>
            </a:r>
            <a:r>
              <a:rPr lang="ru-RU" dirty="0"/>
              <a:t>о</a:t>
            </a:r>
            <a:r>
              <a:rPr dirty="0"/>
              <a:t>нка и даже Печкина.</a:t>
            </a:r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И когда все вкусно поужинали, Матроскин сказал…</a:t>
            </a:r>
          </a:p>
        </p:txBody>
      </p:sp>
      <p:sp>
        <p:nvSpPr>
          <p:cNvPr id="155" name="ИСТОРИЯ 1"/>
          <p:cNvSpPr txBox="1"/>
          <p:nvPr/>
        </p:nvSpPr>
        <p:spPr>
          <a:xfrm>
            <a:off x="707874" y="1033624"/>
            <a:ext cx="1446483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5100" dirty="0"/>
              <a:t>ИСТОРИЯ 1</a:t>
            </a:r>
          </a:p>
        </p:txBody>
      </p:sp>
      <p:sp>
        <p:nvSpPr>
          <p:cNvPr id="156" name="признак: откладывает деньги, умеет копить"/>
          <p:cNvSpPr txBox="1"/>
          <p:nvPr/>
        </p:nvSpPr>
        <p:spPr>
          <a:xfrm>
            <a:off x="743588" y="3535311"/>
            <a:ext cx="7604646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500" cap="small">
                <a:solidFill>
                  <a:srgbClr val="1F4E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rgbClr val="004F9F"/>
                </a:solidFill>
              </a:rPr>
              <a:t>откладывает</a:t>
            </a:r>
            <a:r>
              <a:rPr dirty="0">
                <a:solidFill>
                  <a:srgbClr val="004F9F"/>
                </a:solidFill>
              </a:rPr>
              <a:t> деньги, умеет копить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40455" y="3996332"/>
            <a:ext cx="8763069" cy="7602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600" extrusionOk="0">
                <a:moveTo>
                  <a:pt x="16228" y="0"/>
                </a:moveTo>
                <a:cubicBezTo>
                  <a:pt x="16195" y="1"/>
                  <a:pt x="16155" y="4"/>
                  <a:pt x="16104" y="8"/>
                </a:cubicBezTo>
                <a:cubicBezTo>
                  <a:pt x="16102" y="8"/>
                  <a:pt x="16101" y="9"/>
                  <a:pt x="16099" y="9"/>
                </a:cubicBezTo>
                <a:cubicBezTo>
                  <a:pt x="16058" y="43"/>
                  <a:pt x="15975" y="68"/>
                  <a:pt x="15889" y="69"/>
                </a:cubicBezTo>
                <a:cubicBezTo>
                  <a:pt x="15614" y="70"/>
                  <a:pt x="14999" y="425"/>
                  <a:pt x="14866" y="658"/>
                </a:cubicBezTo>
                <a:cubicBezTo>
                  <a:pt x="14819" y="740"/>
                  <a:pt x="14783" y="856"/>
                  <a:pt x="14770" y="952"/>
                </a:cubicBezTo>
                <a:cubicBezTo>
                  <a:pt x="14772" y="987"/>
                  <a:pt x="14776" y="1022"/>
                  <a:pt x="14785" y="1061"/>
                </a:cubicBezTo>
                <a:cubicBezTo>
                  <a:pt x="14816" y="1202"/>
                  <a:pt x="14815" y="1210"/>
                  <a:pt x="14723" y="1387"/>
                </a:cubicBezTo>
                <a:cubicBezTo>
                  <a:pt x="14706" y="1420"/>
                  <a:pt x="14689" y="1458"/>
                  <a:pt x="14673" y="1495"/>
                </a:cubicBezTo>
                <a:cubicBezTo>
                  <a:pt x="14667" y="1514"/>
                  <a:pt x="14661" y="1534"/>
                  <a:pt x="14654" y="1551"/>
                </a:cubicBezTo>
                <a:cubicBezTo>
                  <a:pt x="14577" y="1744"/>
                  <a:pt x="14514" y="2128"/>
                  <a:pt x="14496" y="2510"/>
                </a:cubicBezTo>
                <a:cubicBezTo>
                  <a:pt x="14490" y="2654"/>
                  <a:pt x="14483" y="2768"/>
                  <a:pt x="14475" y="2859"/>
                </a:cubicBezTo>
                <a:cubicBezTo>
                  <a:pt x="14471" y="2905"/>
                  <a:pt x="14466" y="2946"/>
                  <a:pt x="14460" y="2982"/>
                </a:cubicBezTo>
                <a:cubicBezTo>
                  <a:pt x="14456" y="3011"/>
                  <a:pt x="14449" y="3035"/>
                  <a:pt x="14444" y="3059"/>
                </a:cubicBezTo>
                <a:cubicBezTo>
                  <a:pt x="14440" y="3206"/>
                  <a:pt x="14430" y="3237"/>
                  <a:pt x="14400" y="3248"/>
                </a:cubicBezTo>
                <a:cubicBezTo>
                  <a:pt x="14379" y="3256"/>
                  <a:pt x="14361" y="3265"/>
                  <a:pt x="14343" y="3274"/>
                </a:cubicBezTo>
                <a:cubicBezTo>
                  <a:pt x="14321" y="3303"/>
                  <a:pt x="14297" y="3332"/>
                  <a:pt x="14266" y="3365"/>
                </a:cubicBezTo>
                <a:cubicBezTo>
                  <a:pt x="14247" y="3386"/>
                  <a:pt x="14229" y="3406"/>
                  <a:pt x="14213" y="3425"/>
                </a:cubicBezTo>
                <a:cubicBezTo>
                  <a:pt x="14197" y="3445"/>
                  <a:pt x="14182" y="3465"/>
                  <a:pt x="14169" y="3484"/>
                </a:cubicBezTo>
                <a:cubicBezTo>
                  <a:pt x="14156" y="3503"/>
                  <a:pt x="14144" y="3522"/>
                  <a:pt x="14133" y="3542"/>
                </a:cubicBezTo>
                <a:cubicBezTo>
                  <a:pt x="14123" y="3561"/>
                  <a:pt x="14115" y="3581"/>
                  <a:pt x="14107" y="3601"/>
                </a:cubicBezTo>
                <a:cubicBezTo>
                  <a:pt x="14076" y="3683"/>
                  <a:pt x="14065" y="3775"/>
                  <a:pt x="14065" y="3899"/>
                </a:cubicBezTo>
                <a:cubicBezTo>
                  <a:pt x="14065" y="3945"/>
                  <a:pt x="14068" y="3991"/>
                  <a:pt x="14073" y="4034"/>
                </a:cubicBezTo>
                <a:cubicBezTo>
                  <a:pt x="14078" y="4078"/>
                  <a:pt x="14085" y="4119"/>
                  <a:pt x="14094" y="4156"/>
                </a:cubicBezTo>
                <a:cubicBezTo>
                  <a:pt x="14108" y="4210"/>
                  <a:pt x="14126" y="4256"/>
                  <a:pt x="14146" y="4288"/>
                </a:cubicBezTo>
                <a:cubicBezTo>
                  <a:pt x="14150" y="4294"/>
                  <a:pt x="14154" y="4300"/>
                  <a:pt x="14159" y="4305"/>
                </a:cubicBezTo>
                <a:cubicBezTo>
                  <a:pt x="14161" y="4307"/>
                  <a:pt x="14164" y="4310"/>
                  <a:pt x="14166" y="4313"/>
                </a:cubicBezTo>
                <a:cubicBezTo>
                  <a:pt x="14175" y="4323"/>
                  <a:pt x="14184" y="4331"/>
                  <a:pt x="14194" y="4339"/>
                </a:cubicBezTo>
                <a:cubicBezTo>
                  <a:pt x="14230" y="4366"/>
                  <a:pt x="14251" y="4413"/>
                  <a:pt x="14263" y="4493"/>
                </a:cubicBezTo>
                <a:cubicBezTo>
                  <a:pt x="14268" y="4516"/>
                  <a:pt x="14271" y="4538"/>
                  <a:pt x="14272" y="4560"/>
                </a:cubicBezTo>
                <a:cubicBezTo>
                  <a:pt x="14318" y="4912"/>
                  <a:pt x="14559" y="5377"/>
                  <a:pt x="14884" y="5731"/>
                </a:cubicBezTo>
                <a:cubicBezTo>
                  <a:pt x="15078" y="5943"/>
                  <a:pt x="15134" y="5978"/>
                  <a:pt x="15317" y="6001"/>
                </a:cubicBezTo>
                <a:lnTo>
                  <a:pt x="15463" y="6019"/>
                </a:lnTo>
                <a:lnTo>
                  <a:pt x="15456" y="6139"/>
                </a:lnTo>
                <a:cubicBezTo>
                  <a:pt x="15452" y="6205"/>
                  <a:pt x="15439" y="6270"/>
                  <a:pt x="15427" y="6285"/>
                </a:cubicBezTo>
                <a:cubicBezTo>
                  <a:pt x="15414" y="6300"/>
                  <a:pt x="15349" y="6271"/>
                  <a:pt x="15276" y="6218"/>
                </a:cubicBezTo>
                <a:cubicBezTo>
                  <a:pt x="15206" y="6167"/>
                  <a:pt x="15138" y="6125"/>
                  <a:pt x="15126" y="6125"/>
                </a:cubicBezTo>
                <a:cubicBezTo>
                  <a:pt x="15089" y="6125"/>
                  <a:pt x="14679" y="5821"/>
                  <a:pt x="14539" y="5691"/>
                </a:cubicBezTo>
                <a:cubicBezTo>
                  <a:pt x="14483" y="5638"/>
                  <a:pt x="14368" y="5516"/>
                  <a:pt x="14255" y="5393"/>
                </a:cubicBezTo>
                <a:cubicBezTo>
                  <a:pt x="14169" y="5304"/>
                  <a:pt x="14081" y="5221"/>
                  <a:pt x="14005" y="5160"/>
                </a:cubicBezTo>
                <a:cubicBezTo>
                  <a:pt x="13936" y="5104"/>
                  <a:pt x="13877" y="5064"/>
                  <a:pt x="13836" y="5048"/>
                </a:cubicBezTo>
                <a:cubicBezTo>
                  <a:pt x="13822" y="5042"/>
                  <a:pt x="13811" y="5040"/>
                  <a:pt x="13802" y="5040"/>
                </a:cubicBezTo>
                <a:cubicBezTo>
                  <a:pt x="13790" y="5040"/>
                  <a:pt x="13777" y="5039"/>
                  <a:pt x="13765" y="5037"/>
                </a:cubicBezTo>
                <a:cubicBezTo>
                  <a:pt x="13707" y="5065"/>
                  <a:pt x="13688" y="5051"/>
                  <a:pt x="13547" y="4890"/>
                </a:cubicBezTo>
                <a:cubicBezTo>
                  <a:pt x="13460" y="4791"/>
                  <a:pt x="13388" y="4695"/>
                  <a:pt x="13388" y="4678"/>
                </a:cubicBezTo>
                <a:cubicBezTo>
                  <a:pt x="13388" y="4655"/>
                  <a:pt x="13375" y="4612"/>
                  <a:pt x="13355" y="4555"/>
                </a:cubicBezTo>
                <a:cubicBezTo>
                  <a:pt x="13286" y="4428"/>
                  <a:pt x="13211" y="4278"/>
                  <a:pt x="13120" y="4082"/>
                </a:cubicBezTo>
                <a:cubicBezTo>
                  <a:pt x="13002" y="3827"/>
                  <a:pt x="12861" y="3510"/>
                  <a:pt x="12691" y="3115"/>
                </a:cubicBezTo>
                <a:cubicBezTo>
                  <a:pt x="12604" y="2915"/>
                  <a:pt x="12545" y="2772"/>
                  <a:pt x="12508" y="2647"/>
                </a:cubicBezTo>
                <a:cubicBezTo>
                  <a:pt x="12505" y="2640"/>
                  <a:pt x="12505" y="2633"/>
                  <a:pt x="12503" y="2626"/>
                </a:cubicBezTo>
                <a:cubicBezTo>
                  <a:pt x="12472" y="2531"/>
                  <a:pt x="12450" y="2451"/>
                  <a:pt x="12440" y="2390"/>
                </a:cubicBezTo>
                <a:cubicBezTo>
                  <a:pt x="12426" y="2305"/>
                  <a:pt x="12429" y="2225"/>
                  <a:pt x="12446" y="2133"/>
                </a:cubicBezTo>
                <a:cubicBezTo>
                  <a:pt x="12447" y="2091"/>
                  <a:pt x="12447" y="2048"/>
                  <a:pt x="12449" y="1999"/>
                </a:cubicBezTo>
                <a:cubicBezTo>
                  <a:pt x="12453" y="1883"/>
                  <a:pt x="12455" y="1791"/>
                  <a:pt x="12453" y="1716"/>
                </a:cubicBezTo>
                <a:cubicBezTo>
                  <a:pt x="12451" y="1641"/>
                  <a:pt x="12446" y="1582"/>
                  <a:pt x="12434" y="1531"/>
                </a:cubicBezTo>
                <a:cubicBezTo>
                  <a:pt x="12430" y="1513"/>
                  <a:pt x="12424" y="1496"/>
                  <a:pt x="12418" y="1479"/>
                </a:cubicBezTo>
                <a:cubicBezTo>
                  <a:pt x="12388" y="1418"/>
                  <a:pt x="12350" y="1354"/>
                  <a:pt x="12301" y="1287"/>
                </a:cubicBezTo>
                <a:cubicBezTo>
                  <a:pt x="12294" y="1277"/>
                  <a:pt x="12286" y="1268"/>
                  <a:pt x="12278" y="1257"/>
                </a:cubicBezTo>
                <a:cubicBezTo>
                  <a:pt x="12157" y="1112"/>
                  <a:pt x="12063" y="1040"/>
                  <a:pt x="11965" y="1043"/>
                </a:cubicBezTo>
                <a:cubicBezTo>
                  <a:pt x="11940" y="1044"/>
                  <a:pt x="11916" y="1050"/>
                  <a:pt x="11891" y="1060"/>
                </a:cubicBezTo>
                <a:cubicBezTo>
                  <a:pt x="11865" y="1070"/>
                  <a:pt x="11839" y="1084"/>
                  <a:pt x="11812" y="1104"/>
                </a:cubicBezTo>
                <a:cubicBezTo>
                  <a:pt x="11809" y="1106"/>
                  <a:pt x="11804" y="1110"/>
                  <a:pt x="11801" y="1113"/>
                </a:cubicBezTo>
                <a:cubicBezTo>
                  <a:pt x="11795" y="1118"/>
                  <a:pt x="11791" y="1122"/>
                  <a:pt x="11785" y="1126"/>
                </a:cubicBezTo>
                <a:cubicBezTo>
                  <a:pt x="11738" y="1164"/>
                  <a:pt x="11689" y="1212"/>
                  <a:pt x="11633" y="1276"/>
                </a:cubicBezTo>
                <a:cubicBezTo>
                  <a:pt x="11616" y="1297"/>
                  <a:pt x="11599" y="1317"/>
                  <a:pt x="11583" y="1338"/>
                </a:cubicBezTo>
                <a:cubicBezTo>
                  <a:pt x="11568" y="1359"/>
                  <a:pt x="11553" y="1381"/>
                  <a:pt x="11539" y="1403"/>
                </a:cubicBezTo>
                <a:cubicBezTo>
                  <a:pt x="11517" y="1438"/>
                  <a:pt x="11500" y="1474"/>
                  <a:pt x="11484" y="1511"/>
                </a:cubicBezTo>
                <a:cubicBezTo>
                  <a:pt x="11480" y="1518"/>
                  <a:pt x="11476" y="1526"/>
                  <a:pt x="11473" y="1533"/>
                </a:cubicBezTo>
                <a:cubicBezTo>
                  <a:pt x="11439" y="1616"/>
                  <a:pt x="11421" y="1701"/>
                  <a:pt x="11417" y="1787"/>
                </a:cubicBezTo>
                <a:cubicBezTo>
                  <a:pt x="11420" y="1809"/>
                  <a:pt x="11419" y="1840"/>
                  <a:pt x="11417" y="1872"/>
                </a:cubicBezTo>
                <a:cubicBezTo>
                  <a:pt x="11422" y="1944"/>
                  <a:pt x="11438" y="2015"/>
                  <a:pt x="11463" y="2087"/>
                </a:cubicBezTo>
                <a:cubicBezTo>
                  <a:pt x="11465" y="2094"/>
                  <a:pt x="11468" y="2100"/>
                  <a:pt x="11471" y="2107"/>
                </a:cubicBezTo>
                <a:cubicBezTo>
                  <a:pt x="11480" y="2118"/>
                  <a:pt x="11488" y="2126"/>
                  <a:pt x="11500" y="2139"/>
                </a:cubicBezTo>
                <a:cubicBezTo>
                  <a:pt x="11555" y="2194"/>
                  <a:pt x="11629" y="2311"/>
                  <a:pt x="11666" y="2399"/>
                </a:cubicBezTo>
                <a:cubicBezTo>
                  <a:pt x="11675" y="2421"/>
                  <a:pt x="11680" y="2434"/>
                  <a:pt x="11688" y="2451"/>
                </a:cubicBezTo>
                <a:cubicBezTo>
                  <a:pt x="11690" y="2454"/>
                  <a:pt x="11693" y="2457"/>
                  <a:pt x="11695" y="2459"/>
                </a:cubicBezTo>
                <a:cubicBezTo>
                  <a:pt x="11749" y="2521"/>
                  <a:pt x="11802" y="2575"/>
                  <a:pt x="11846" y="2610"/>
                </a:cubicBezTo>
                <a:cubicBezTo>
                  <a:pt x="11858" y="2613"/>
                  <a:pt x="11867" y="2616"/>
                  <a:pt x="11882" y="2619"/>
                </a:cubicBezTo>
                <a:cubicBezTo>
                  <a:pt x="11973" y="2636"/>
                  <a:pt x="11977" y="2642"/>
                  <a:pt x="12075" y="2955"/>
                </a:cubicBezTo>
                <a:cubicBezTo>
                  <a:pt x="12131" y="3131"/>
                  <a:pt x="12248" y="3543"/>
                  <a:pt x="12336" y="3870"/>
                </a:cubicBezTo>
                <a:cubicBezTo>
                  <a:pt x="12357" y="3948"/>
                  <a:pt x="12376" y="4010"/>
                  <a:pt x="12396" y="4081"/>
                </a:cubicBezTo>
                <a:cubicBezTo>
                  <a:pt x="12477" y="4351"/>
                  <a:pt x="12549" y="4567"/>
                  <a:pt x="12621" y="4740"/>
                </a:cubicBezTo>
                <a:cubicBezTo>
                  <a:pt x="12685" y="4893"/>
                  <a:pt x="12751" y="5016"/>
                  <a:pt x="12824" y="5130"/>
                </a:cubicBezTo>
                <a:cubicBezTo>
                  <a:pt x="12887" y="5214"/>
                  <a:pt x="12992" y="5347"/>
                  <a:pt x="13099" y="5475"/>
                </a:cubicBezTo>
                <a:lnTo>
                  <a:pt x="13332" y="5755"/>
                </a:lnTo>
                <a:lnTo>
                  <a:pt x="13281" y="5909"/>
                </a:lnTo>
                <a:cubicBezTo>
                  <a:pt x="13274" y="5933"/>
                  <a:pt x="13269" y="5957"/>
                  <a:pt x="13263" y="5980"/>
                </a:cubicBezTo>
                <a:cubicBezTo>
                  <a:pt x="13264" y="6005"/>
                  <a:pt x="13264" y="6030"/>
                  <a:pt x="13264" y="6058"/>
                </a:cubicBezTo>
                <a:lnTo>
                  <a:pt x="13264" y="6355"/>
                </a:lnTo>
                <a:cubicBezTo>
                  <a:pt x="13299" y="6425"/>
                  <a:pt x="13439" y="6537"/>
                  <a:pt x="13733" y="6730"/>
                </a:cubicBezTo>
                <a:lnTo>
                  <a:pt x="13917" y="6849"/>
                </a:lnTo>
                <a:cubicBezTo>
                  <a:pt x="14032" y="6921"/>
                  <a:pt x="14152" y="6997"/>
                  <a:pt x="14307" y="7092"/>
                </a:cubicBezTo>
                <a:cubicBezTo>
                  <a:pt x="14397" y="7148"/>
                  <a:pt x="14469" y="7198"/>
                  <a:pt x="14517" y="7238"/>
                </a:cubicBezTo>
                <a:lnTo>
                  <a:pt x="14598" y="7289"/>
                </a:lnTo>
                <a:lnTo>
                  <a:pt x="14470" y="8029"/>
                </a:lnTo>
                <a:cubicBezTo>
                  <a:pt x="14428" y="8273"/>
                  <a:pt x="14395" y="8462"/>
                  <a:pt x="14367" y="8623"/>
                </a:cubicBezTo>
                <a:cubicBezTo>
                  <a:pt x="14357" y="8695"/>
                  <a:pt x="14344" y="8781"/>
                  <a:pt x="14337" y="8836"/>
                </a:cubicBezTo>
                <a:cubicBezTo>
                  <a:pt x="14307" y="9080"/>
                  <a:pt x="14274" y="9291"/>
                  <a:pt x="14262" y="9305"/>
                </a:cubicBezTo>
                <a:cubicBezTo>
                  <a:pt x="14255" y="9313"/>
                  <a:pt x="14218" y="9316"/>
                  <a:pt x="14165" y="9317"/>
                </a:cubicBezTo>
                <a:cubicBezTo>
                  <a:pt x="14164" y="9317"/>
                  <a:pt x="14163" y="9317"/>
                  <a:pt x="14163" y="9317"/>
                </a:cubicBezTo>
                <a:cubicBezTo>
                  <a:pt x="14144" y="9320"/>
                  <a:pt x="14123" y="9318"/>
                  <a:pt x="14097" y="9313"/>
                </a:cubicBezTo>
                <a:cubicBezTo>
                  <a:pt x="14065" y="9312"/>
                  <a:pt x="14037" y="9312"/>
                  <a:pt x="14000" y="9309"/>
                </a:cubicBezTo>
                <a:lnTo>
                  <a:pt x="13760" y="9287"/>
                </a:lnTo>
                <a:lnTo>
                  <a:pt x="13681" y="9144"/>
                </a:lnTo>
                <a:cubicBezTo>
                  <a:pt x="13669" y="9124"/>
                  <a:pt x="13661" y="9104"/>
                  <a:pt x="13651" y="9083"/>
                </a:cubicBezTo>
                <a:cubicBezTo>
                  <a:pt x="13638" y="9064"/>
                  <a:pt x="13625" y="9044"/>
                  <a:pt x="13614" y="9024"/>
                </a:cubicBezTo>
                <a:cubicBezTo>
                  <a:pt x="13589" y="8974"/>
                  <a:pt x="13571" y="8920"/>
                  <a:pt x="13564" y="8862"/>
                </a:cubicBezTo>
                <a:cubicBezTo>
                  <a:pt x="13552" y="8769"/>
                  <a:pt x="13471" y="8652"/>
                  <a:pt x="13383" y="8602"/>
                </a:cubicBezTo>
                <a:cubicBezTo>
                  <a:pt x="13368" y="8593"/>
                  <a:pt x="13353" y="8581"/>
                  <a:pt x="13337" y="8570"/>
                </a:cubicBezTo>
                <a:cubicBezTo>
                  <a:pt x="13323" y="8568"/>
                  <a:pt x="13306" y="8564"/>
                  <a:pt x="13296" y="8564"/>
                </a:cubicBezTo>
                <a:cubicBezTo>
                  <a:pt x="13242" y="8564"/>
                  <a:pt x="13220" y="8538"/>
                  <a:pt x="13182" y="8436"/>
                </a:cubicBezTo>
                <a:cubicBezTo>
                  <a:pt x="13165" y="8418"/>
                  <a:pt x="13150" y="8400"/>
                  <a:pt x="13140" y="8384"/>
                </a:cubicBezTo>
                <a:cubicBezTo>
                  <a:pt x="13134" y="8375"/>
                  <a:pt x="13126" y="8368"/>
                  <a:pt x="13117" y="8359"/>
                </a:cubicBezTo>
                <a:cubicBezTo>
                  <a:pt x="13091" y="8335"/>
                  <a:pt x="13054" y="8312"/>
                  <a:pt x="13009" y="8294"/>
                </a:cubicBezTo>
                <a:cubicBezTo>
                  <a:pt x="12949" y="8271"/>
                  <a:pt x="12875" y="8254"/>
                  <a:pt x="12796" y="8244"/>
                </a:cubicBezTo>
                <a:cubicBezTo>
                  <a:pt x="12732" y="8283"/>
                  <a:pt x="12716" y="8283"/>
                  <a:pt x="12667" y="8243"/>
                </a:cubicBezTo>
                <a:cubicBezTo>
                  <a:pt x="12664" y="8241"/>
                  <a:pt x="12659" y="8239"/>
                  <a:pt x="12655" y="8237"/>
                </a:cubicBezTo>
                <a:cubicBezTo>
                  <a:pt x="12616" y="8236"/>
                  <a:pt x="12577" y="8236"/>
                  <a:pt x="12538" y="8239"/>
                </a:cubicBezTo>
                <a:cubicBezTo>
                  <a:pt x="12452" y="8245"/>
                  <a:pt x="12368" y="8261"/>
                  <a:pt x="12294" y="8285"/>
                </a:cubicBezTo>
                <a:cubicBezTo>
                  <a:pt x="12251" y="8299"/>
                  <a:pt x="12217" y="8308"/>
                  <a:pt x="12186" y="8311"/>
                </a:cubicBezTo>
                <a:cubicBezTo>
                  <a:pt x="12184" y="8311"/>
                  <a:pt x="12180" y="8312"/>
                  <a:pt x="12178" y="8312"/>
                </a:cubicBezTo>
                <a:cubicBezTo>
                  <a:pt x="12162" y="8313"/>
                  <a:pt x="12146" y="8312"/>
                  <a:pt x="12131" y="8309"/>
                </a:cubicBezTo>
                <a:cubicBezTo>
                  <a:pt x="12116" y="8305"/>
                  <a:pt x="12102" y="8300"/>
                  <a:pt x="12087" y="8292"/>
                </a:cubicBezTo>
                <a:cubicBezTo>
                  <a:pt x="12058" y="8276"/>
                  <a:pt x="12028" y="8249"/>
                  <a:pt x="11993" y="8210"/>
                </a:cubicBezTo>
                <a:cubicBezTo>
                  <a:pt x="11958" y="8170"/>
                  <a:pt x="11918" y="8117"/>
                  <a:pt x="11869" y="8049"/>
                </a:cubicBezTo>
                <a:lnTo>
                  <a:pt x="11667" y="7772"/>
                </a:lnTo>
                <a:cubicBezTo>
                  <a:pt x="11641" y="7781"/>
                  <a:pt x="11596" y="7819"/>
                  <a:pt x="11543" y="7877"/>
                </a:cubicBezTo>
                <a:lnTo>
                  <a:pt x="11497" y="7934"/>
                </a:lnTo>
                <a:cubicBezTo>
                  <a:pt x="11476" y="7960"/>
                  <a:pt x="11454" y="7993"/>
                  <a:pt x="11432" y="8031"/>
                </a:cubicBezTo>
                <a:cubicBezTo>
                  <a:pt x="11387" y="8107"/>
                  <a:pt x="11343" y="8203"/>
                  <a:pt x="11308" y="8295"/>
                </a:cubicBezTo>
                <a:cubicBezTo>
                  <a:pt x="11291" y="8342"/>
                  <a:pt x="11276" y="8387"/>
                  <a:pt x="11265" y="8429"/>
                </a:cubicBezTo>
                <a:cubicBezTo>
                  <a:pt x="11258" y="8457"/>
                  <a:pt x="11249" y="8484"/>
                  <a:pt x="11240" y="8511"/>
                </a:cubicBezTo>
                <a:cubicBezTo>
                  <a:pt x="11239" y="8520"/>
                  <a:pt x="11236" y="8528"/>
                  <a:pt x="11235" y="8536"/>
                </a:cubicBezTo>
                <a:cubicBezTo>
                  <a:pt x="11222" y="8643"/>
                  <a:pt x="11200" y="8688"/>
                  <a:pt x="11076" y="8823"/>
                </a:cubicBezTo>
                <a:cubicBezTo>
                  <a:pt x="11075" y="8824"/>
                  <a:pt x="11075" y="8825"/>
                  <a:pt x="11074" y="8826"/>
                </a:cubicBezTo>
                <a:cubicBezTo>
                  <a:pt x="11074" y="8826"/>
                  <a:pt x="11074" y="8827"/>
                  <a:pt x="11074" y="8827"/>
                </a:cubicBezTo>
                <a:cubicBezTo>
                  <a:pt x="11026" y="8892"/>
                  <a:pt x="10973" y="8945"/>
                  <a:pt x="10919" y="8989"/>
                </a:cubicBezTo>
                <a:lnTo>
                  <a:pt x="10743" y="9171"/>
                </a:lnTo>
                <a:lnTo>
                  <a:pt x="10639" y="9091"/>
                </a:lnTo>
                <a:cubicBezTo>
                  <a:pt x="10630" y="9084"/>
                  <a:pt x="10623" y="9081"/>
                  <a:pt x="10614" y="9075"/>
                </a:cubicBezTo>
                <a:cubicBezTo>
                  <a:pt x="10575" y="9062"/>
                  <a:pt x="10547" y="9054"/>
                  <a:pt x="10533" y="9054"/>
                </a:cubicBezTo>
                <a:cubicBezTo>
                  <a:pt x="10524" y="9054"/>
                  <a:pt x="10521" y="9060"/>
                  <a:pt x="10521" y="9068"/>
                </a:cubicBezTo>
                <a:cubicBezTo>
                  <a:pt x="10527" y="9076"/>
                  <a:pt x="10534" y="9086"/>
                  <a:pt x="10546" y="9093"/>
                </a:cubicBezTo>
                <a:cubicBezTo>
                  <a:pt x="10573" y="9112"/>
                  <a:pt x="10620" y="9149"/>
                  <a:pt x="10649" y="9176"/>
                </a:cubicBezTo>
                <a:cubicBezTo>
                  <a:pt x="10701" y="9223"/>
                  <a:pt x="10700" y="9226"/>
                  <a:pt x="10607" y="9292"/>
                </a:cubicBezTo>
                <a:cubicBezTo>
                  <a:pt x="10597" y="9325"/>
                  <a:pt x="10569" y="9346"/>
                  <a:pt x="10528" y="9348"/>
                </a:cubicBezTo>
                <a:lnTo>
                  <a:pt x="10508" y="9362"/>
                </a:lnTo>
                <a:lnTo>
                  <a:pt x="10456" y="9336"/>
                </a:lnTo>
                <a:cubicBezTo>
                  <a:pt x="10446" y="9333"/>
                  <a:pt x="10438" y="9331"/>
                  <a:pt x="10428" y="9327"/>
                </a:cubicBezTo>
                <a:cubicBezTo>
                  <a:pt x="10411" y="9319"/>
                  <a:pt x="10389" y="9321"/>
                  <a:pt x="10366" y="9327"/>
                </a:cubicBezTo>
                <a:cubicBezTo>
                  <a:pt x="10430" y="9356"/>
                  <a:pt x="10427" y="9370"/>
                  <a:pt x="10400" y="9408"/>
                </a:cubicBezTo>
                <a:cubicBezTo>
                  <a:pt x="10376" y="9441"/>
                  <a:pt x="10337" y="9450"/>
                  <a:pt x="10265" y="9439"/>
                </a:cubicBezTo>
                <a:cubicBezTo>
                  <a:pt x="10246" y="9436"/>
                  <a:pt x="10231" y="9434"/>
                  <a:pt x="10219" y="9433"/>
                </a:cubicBezTo>
                <a:cubicBezTo>
                  <a:pt x="10205" y="9451"/>
                  <a:pt x="10194" y="9470"/>
                  <a:pt x="10185" y="9490"/>
                </a:cubicBezTo>
                <a:cubicBezTo>
                  <a:pt x="10203" y="9551"/>
                  <a:pt x="10199" y="9576"/>
                  <a:pt x="10153" y="9591"/>
                </a:cubicBezTo>
                <a:cubicBezTo>
                  <a:pt x="10151" y="9605"/>
                  <a:pt x="10149" y="9620"/>
                  <a:pt x="10147" y="9636"/>
                </a:cubicBezTo>
                <a:cubicBezTo>
                  <a:pt x="10209" y="9652"/>
                  <a:pt x="10237" y="9685"/>
                  <a:pt x="10188" y="9707"/>
                </a:cubicBezTo>
                <a:cubicBezTo>
                  <a:pt x="10161" y="9718"/>
                  <a:pt x="10157" y="9803"/>
                  <a:pt x="10169" y="10080"/>
                </a:cubicBezTo>
                <a:cubicBezTo>
                  <a:pt x="10169" y="10085"/>
                  <a:pt x="10169" y="10088"/>
                  <a:pt x="10170" y="10092"/>
                </a:cubicBezTo>
                <a:cubicBezTo>
                  <a:pt x="10199" y="10363"/>
                  <a:pt x="10241" y="10652"/>
                  <a:pt x="10268" y="10768"/>
                </a:cubicBezTo>
                <a:cubicBezTo>
                  <a:pt x="10279" y="10798"/>
                  <a:pt x="10288" y="10827"/>
                  <a:pt x="10302" y="10858"/>
                </a:cubicBezTo>
                <a:cubicBezTo>
                  <a:pt x="10354" y="10977"/>
                  <a:pt x="10361" y="10981"/>
                  <a:pt x="10124" y="11028"/>
                </a:cubicBezTo>
                <a:cubicBezTo>
                  <a:pt x="10046" y="11053"/>
                  <a:pt x="9943" y="11082"/>
                  <a:pt x="9782" y="11125"/>
                </a:cubicBezTo>
                <a:cubicBezTo>
                  <a:pt x="9533" y="11192"/>
                  <a:pt x="9239" y="11325"/>
                  <a:pt x="8980" y="11477"/>
                </a:cubicBezTo>
                <a:cubicBezTo>
                  <a:pt x="8837" y="11561"/>
                  <a:pt x="8705" y="11652"/>
                  <a:pt x="8598" y="11739"/>
                </a:cubicBezTo>
                <a:cubicBezTo>
                  <a:pt x="8504" y="11825"/>
                  <a:pt x="8423" y="11914"/>
                  <a:pt x="8358" y="12000"/>
                </a:cubicBezTo>
                <a:cubicBezTo>
                  <a:pt x="8280" y="12125"/>
                  <a:pt x="8218" y="12273"/>
                  <a:pt x="8178" y="12437"/>
                </a:cubicBezTo>
                <a:cubicBezTo>
                  <a:pt x="8147" y="12564"/>
                  <a:pt x="8129" y="12701"/>
                  <a:pt x="8123" y="12843"/>
                </a:cubicBezTo>
                <a:cubicBezTo>
                  <a:pt x="8119" y="12913"/>
                  <a:pt x="8119" y="12985"/>
                  <a:pt x="8123" y="13058"/>
                </a:cubicBezTo>
                <a:cubicBezTo>
                  <a:pt x="8129" y="13204"/>
                  <a:pt x="8149" y="13352"/>
                  <a:pt x="8182" y="13500"/>
                </a:cubicBezTo>
                <a:cubicBezTo>
                  <a:pt x="8197" y="13566"/>
                  <a:pt x="8216" y="13638"/>
                  <a:pt x="8238" y="13711"/>
                </a:cubicBezTo>
                <a:cubicBezTo>
                  <a:pt x="8260" y="13783"/>
                  <a:pt x="8284" y="13856"/>
                  <a:pt x="8309" y="13927"/>
                </a:cubicBezTo>
                <a:cubicBezTo>
                  <a:pt x="8317" y="13949"/>
                  <a:pt x="8325" y="13968"/>
                  <a:pt x="8333" y="13989"/>
                </a:cubicBezTo>
                <a:cubicBezTo>
                  <a:pt x="8377" y="14105"/>
                  <a:pt x="8422" y="14211"/>
                  <a:pt x="8462" y="14280"/>
                </a:cubicBezTo>
                <a:cubicBezTo>
                  <a:pt x="8474" y="14301"/>
                  <a:pt x="8484" y="14325"/>
                  <a:pt x="8495" y="14348"/>
                </a:cubicBezTo>
                <a:cubicBezTo>
                  <a:pt x="8606" y="14518"/>
                  <a:pt x="8674" y="14718"/>
                  <a:pt x="8635" y="14763"/>
                </a:cubicBezTo>
                <a:cubicBezTo>
                  <a:pt x="8632" y="14766"/>
                  <a:pt x="8631" y="14770"/>
                  <a:pt x="8628" y="14774"/>
                </a:cubicBezTo>
                <a:cubicBezTo>
                  <a:pt x="8630" y="14789"/>
                  <a:pt x="8633" y="14806"/>
                  <a:pt x="8633" y="14819"/>
                </a:cubicBezTo>
                <a:cubicBezTo>
                  <a:pt x="8633" y="14857"/>
                  <a:pt x="8636" y="14892"/>
                  <a:pt x="8642" y="14925"/>
                </a:cubicBezTo>
                <a:cubicBezTo>
                  <a:pt x="8650" y="14973"/>
                  <a:pt x="8665" y="15016"/>
                  <a:pt x="8684" y="15051"/>
                </a:cubicBezTo>
                <a:cubicBezTo>
                  <a:pt x="8718" y="15100"/>
                  <a:pt x="8759" y="15142"/>
                  <a:pt x="8806" y="15165"/>
                </a:cubicBezTo>
                <a:lnTo>
                  <a:pt x="8898" y="15209"/>
                </a:lnTo>
                <a:lnTo>
                  <a:pt x="8898" y="15432"/>
                </a:lnTo>
                <a:cubicBezTo>
                  <a:pt x="8911" y="15507"/>
                  <a:pt x="8922" y="15598"/>
                  <a:pt x="8931" y="15711"/>
                </a:cubicBezTo>
                <a:cubicBezTo>
                  <a:pt x="8942" y="15853"/>
                  <a:pt x="8968" y="16004"/>
                  <a:pt x="9004" y="16156"/>
                </a:cubicBezTo>
                <a:cubicBezTo>
                  <a:pt x="9008" y="16173"/>
                  <a:pt x="9010" y="16189"/>
                  <a:pt x="9015" y="16206"/>
                </a:cubicBezTo>
                <a:cubicBezTo>
                  <a:pt x="9020" y="16228"/>
                  <a:pt x="9027" y="16249"/>
                  <a:pt x="9033" y="16270"/>
                </a:cubicBezTo>
                <a:cubicBezTo>
                  <a:pt x="9074" y="16418"/>
                  <a:pt x="9124" y="16566"/>
                  <a:pt x="9184" y="16707"/>
                </a:cubicBezTo>
                <a:cubicBezTo>
                  <a:pt x="9220" y="16790"/>
                  <a:pt x="9253" y="16877"/>
                  <a:pt x="9283" y="16964"/>
                </a:cubicBezTo>
                <a:cubicBezTo>
                  <a:pt x="9343" y="17072"/>
                  <a:pt x="9374" y="17159"/>
                  <a:pt x="9374" y="17224"/>
                </a:cubicBezTo>
                <a:cubicBezTo>
                  <a:pt x="9374" y="17240"/>
                  <a:pt x="9377" y="17272"/>
                  <a:pt x="9378" y="17292"/>
                </a:cubicBezTo>
                <a:cubicBezTo>
                  <a:pt x="9391" y="17352"/>
                  <a:pt x="9400" y="17404"/>
                  <a:pt x="9400" y="17439"/>
                </a:cubicBezTo>
                <a:cubicBezTo>
                  <a:pt x="9400" y="17503"/>
                  <a:pt x="9416" y="17646"/>
                  <a:pt x="9441" y="17826"/>
                </a:cubicBezTo>
                <a:cubicBezTo>
                  <a:pt x="9466" y="18006"/>
                  <a:pt x="9501" y="18222"/>
                  <a:pt x="9539" y="18432"/>
                </a:cubicBezTo>
                <a:cubicBezTo>
                  <a:pt x="9577" y="18641"/>
                  <a:pt x="9617" y="18898"/>
                  <a:pt x="9650" y="19142"/>
                </a:cubicBezTo>
                <a:cubicBezTo>
                  <a:pt x="9667" y="19264"/>
                  <a:pt x="9682" y="19383"/>
                  <a:pt x="9695" y="19492"/>
                </a:cubicBezTo>
                <a:cubicBezTo>
                  <a:pt x="9707" y="19600"/>
                  <a:pt x="9717" y="19698"/>
                  <a:pt x="9723" y="19779"/>
                </a:cubicBezTo>
                <a:lnTo>
                  <a:pt x="9768" y="20365"/>
                </a:lnTo>
                <a:lnTo>
                  <a:pt x="9753" y="20379"/>
                </a:lnTo>
                <a:lnTo>
                  <a:pt x="9757" y="20493"/>
                </a:lnTo>
                <a:lnTo>
                  <a:pt x="9665" y="20520"/>
                </a:lnTo>
                <a:cubicBezTo>
                  <a:pt x="9620" y="20533"/>
                  <a:pt x="9580" y="20555"/>
                  <a:pt x="9543" y="20581"/>
                </a:cubicBezTo>
                <a:lnTo>
                  <a:pt x="9542" y="20582"/>
                </a:lnTo>
                <a:cubicBezTo>
                  <a:pt x="9489" y="20632"/>
                  <a:pt x="9447" y="20681"/>
                  <a:pt x="9414" y="20728"/>
                </a:cubicBezTo>
                <a:cubicBezTo>
                  <a:pt x="9394" y="20757"/>
                  <a:pt x="9379" y="20785"/>
                  <a:pt x="9366" y="20812"/>
                </a:cubicBezTo>
                <a:cubicBezTo>
                  <a:pt x="9351" y="20852"/>
                  <a:pt x="9340" y="20896"/>
                  <a:pt x="9333" y="20943"/>
                </a:cubicBezTo>
                <a:cubicBezTo>
                  <a:pt x="9332" y="20958"/>
                  <a:pt x="9332" y="20973"/>
                  <a:pt x="9335" y="20988"/>
                </a:cubicBezTo>
                <a:cubicBezTo>
                  <a:pt x="9341" y="21027"/>
                  <a:pt x="9356" y="21065"/>
                  <a:pt x="9382" y="21101"/>
                </a:cubicBezTo>
                <a:cubicBezTo>
                  <a:pt x="9421" y="21154"/>
                  <a:pt x="9482" y="21203"/>
                  <a:pt x="9565" y="21247"/>
                </a:cubicBezTo>
                <a:cubicBezTo>
                  <a:pt x="9565" y="21247"/>
                  <a:pt x="9566" y="21247"/>
                  <a:pt x="9566" y="21247"/>
                </a:cubicBezTo>
                <a:cubicBezTo>
                  <a:pt x="9622" y="21277"/>
                  <a:pt x="9686" y="21304"/>
                  <a:pt x="9761" y="21329"/>
                </a:cubicBezTo>
                <a:cubicBezTo>
                  <a:pt x="9798" y="21342"/>
                  <a:pt x="9838" y="21354"/>
                  <a:pt x="9880" y="21365"/>
                </a:cubicBezTo>
                <a:cubicBezTo>
                  <a:pt x="9965" y="21389"/>
                  <a:pt x="10058" y="21411"/>
                  <a:pt x="10162" y="21430"/>
                </a:cubicBezTo>
                <a:cubicBezTo>
                  <a:pt x="10213" y="21439"/>
                  <a:pt x="10262" y="21446"/>
                  <a:pt x="10307" y="21450"/>
                </a:cubicBezTo>
                <a:cubicBezTo>
                  <a:pt x="10352" y="21455"/>
                  <a:pt x="10393" y="21456"/>
                  <a:pt x="10432" y="21456"/>
                </a:cubicBezTo>
                <a:cubicBezTo>
                  <a:pt x="10665" y="21452"/>
                  <a:pt x="10791" y="21355"/>
                  <a:pt x="10855" y="21146"/>
                </a:cubicBezTo>
                <a:cubicBezTo>
                  <a:pt x="10868" y="21102"/>
                  <a:pt x="10884" y="21065"/>
                  <a:pt x="10900" y="21033"/>
                </a:cubicBezTo>
                <a:cubicBezTo>
                  <a:pt x="10991" y="20704"/>
                  <a:pt x="11033" y="20246"/>
                  <a:pt x="11063" y="19365"/>
                </a:cubicBezTo>
                <a:cubicBezTo>
                  <a:pt x="11066" y="19241"/>
                  <a:pt x="11067" y="19101"/>
                  <a:pt x="11071" y="19001"/>
                </a:cubicBezTo>
                <a:cubicBezTo>
                  <a:pt x="11079" y="18767"/>
                  <a:pt x="11090" y="18604"/>
                  <a:pt x="11104" y="18480"/>
                </a:cubicBezTo>
                <a:cubicBezTo>
                  <a:pt x="11127" y="18147"/>
                  <a:pt x="11153" y="17950"/>
                  <a:pt x="11183" y="17946"/>
                </a:cubicBezTo>
                <a:cubicBezTo>
                  <a:pt x="11212" y="17942"/>
                  <a:pt x="11331" y="18214"/>
                  <a:pt x="11464" y="18561"/>
                </a:cubicBezTo>
                <a:cubicBezTo>
                  <a:pt x="11482" y="18606"/>
                  <a:pt x="11498" y="18642"/>
                  <a:pt x="11519" y="18695"/>
                </a:cubicBezTo>
                <a:cubicBezTo>
                  <a:pt x="11582" y="18856"/>
                  <a:pt x="11642" y="19022"/>
                  <a:pt x="11699" y="19193"/>
                </a:cubicBezTo>
                <a:cubicBezTo>
                  <a:pt x="11727" y="19278"/>
                  <a:pt x="11755" y="19365"/>
                  <a:pt x="11782" y="19453"/>
                </a:cubicBezTo>
                <a:cubicBezTo>
                  <a:pt x="11809" y="19544"/>
                  <a:pt x="11835" y="19635"/>
                  <a:pt x="11860" y="19728"/>
                </a:cubicBezTo>
                <a:cubicBezTo>
                  <a:pt x="11884" y="19817"/>
                  <a:pt x="11908" y="19907"/>
                  <a:pt x="11931" y="19998"/>
                </a:cubicBezTo>
                <a:cubicBezTo>
                  <a:pt x="11977" y="20184"/>
                  <a:pt x="12020" y="20373"/>
                  <a:pt x="12059" y="20567"/>
                </a:cubicBezTo>
                <a:cubicBezTo>
                  <a:pt x="12078" y="20664"/>
                  <a:pt x="12096" y="20762"/>
                  <a:pt x="12114" y="20860"/>
                </a:cubicBezTo>
                <a:cubicBezTo>
                  <a:pt x="12150" y="21065"/>
                  <a:pt x="12212" y="21260"/>
                  <a:pt x="12277" y="21384"/>
                </a:cubicBezTo>
                <a:cubicBezTo>
                  <a:pt x="12281" y="21392"/>
                  <a:pt x="12286" y="21399"/>
                  <a:pt x="12291" y="21407"/>
                </a:cubicBezTo>
                <a:cubicBezTo>
                  <a:pt x="12308" y="21438"/>
                  <a:pt x="12325" y="21463"/>
                  <a:pt x="12342" y="21482"/>
                </a:cubicBezTo>
                <a:cubicBezTo>
                  <a:pt x="12354" y="21495"/>
                  <a:pt x="12367" y="21507"/>
                  <a:pt x="12382" y="21518"/>
                </a:cubicBezTo>
                <a:cubicBezTo>
                  <a:pt x="12385" y="21520"/>
                  <a:pt x="12389" y="21522"/>
                  <a:pt x="12392" y="21524"/>
                </a:cubicBezTo>
                <a:cubicBezTo>
                  <a:pt x="12409" y="21535"/>
                  <a:pt x="12428" y="21545"/>
                  <a:pt x="12454" y="21554"/>
                </a:cubicBezTo>
                <a:cubicBezTo>
                  <a:pt x="12480" y="21563"/>
                  <a:pt x="12513" y="21570"/>
                  <a:pt x="12554" y="21577"/>
                </a:cubicBezTo>
                <a:cubicBezTo>
                  <a:pt x="12561" y="21579"/>
                  <a:pt x="12568" y="21581"/>
                  <a:pt x="12576" y="21582"/>
                </a:cubicBezTo>
                <a:cubicBezTo>
                  <a:pt x="12621" y="21589"/>
                  <a:pt x="12672" y="21595"/>
                  <a:pt x="12739" y="21600"/>
                </a:cubicBezTo>
                <a:lnTo>
                  <a:pt x="12742" y="21600"/>
                </a:lnTo>
                <a:cubicBezTo>
                  <a:pt x="12782" y="21598"/>
                  <a:pt x="12806" y="21595"/>
                  <a:pt x="12840" y="21592"/>
                </a:cubicBezTo>
                <a:cubicBezTo>
                  <a:pt x="12880" y="21584"/>
                  <a:pt x="12942" y="21578"/>
                  <a:pt x="13011" y="21577"/>
                </a:cubicBezTo>
                <a:cubicBezTo>
                  <a:pt x="13131" y="21563"/>
                  <a:pt x="13203" y="21545"/>
                  <a:pt x="13255" y="21522"/>
                </a:cubicBezTo>
                <a:cubicBezTo>
                  <a:pt x="13260" y="21520"/>
                  <a:pt x="13264" y="21518"/>
                  <a:pt x="13269" y="21515"/>
                </a:cubicBezTo>
                <a:cubicBezTo>
                  <a:pt x="13292" y="21504"/>
                  <a:pt x="13314" y="21493"/>
                  <a:pt x="13334" y="21479"/>
                </a:cubicBezTo>
                <a:cubicBezTo>
                  <a:pt x="13402" y="21435"/>
                  <a:pt x="13475" y="21396"/>
                  <a:pt x="13538" y="21367"/>
                </a:cubicBezTo>
                <a:cubicBezTo>
                  <a:pt x="13600" y="21338"/>
                  <a:pt x="13654" y="21319"/>
                  <a:pt x="13681" y="21319"/>
                </a:cubicBezTo>
                <a:cubicBezTo>
                  <a:pt x="13744" y="21319"/>
                  <a:pt x="13787" y="21299"/>
                  <a:pt x="13815" y="21266"/>
                </a:cubicBezTo>
                <a:cubicBezTo>
                  <a:pt x="13831" y="21230"/>
                  <a:pt x="13838" y="21185"/>
                  <a:pt x="13838" y="21125"/>
                </a:cubicBezTo>
                <a:cubicBezTo>
                  <a:pt x="13838" y="21108"/>
                  <a:pt x="13837" y="21095"/>
                  <a:pt x="13836" y="21081"/>
                </a:cubicBezTo>
                <a:cubicBezTo>
                  <a:pt x="13821" y="21025"/>
                  <a:pt x="13791" y="20963"/>
                  <a:pt x="13748" y="20902"/>
                </a:cubicBezTo>
                <a:cubicBezTo>
                  <a:pt x="13725" y="20869"/>
                  <a:pt x="13698" y="20837"/>
                  <a:pt x="13667" y="20805"/>
                </a:cubicBezTo>
                <a:cubicBezTo>
                  <a:pt x="13589" y="20745"/>
                  <a:pt x="13500" y="20695"/>
                  <a:pt x="13458" y="20695"/>
                </a:cubicBezTo>
                <a:cubicBezTo>
                  <a:pt x="13418" y="20695"/>
                  <a:pt x="13357" y="20553"/>
                  <a:pt x="13300" y="20355"/>
                </a:cubicBezTo>
                <a:cubicBezTo>
                  <a:pt x="13293" y="20336"/>
                  <a:pt x="13284" y="20319"/>
                  <a:pt x="13278" y="20298"/>
                </a:cubicBezTo>
                <a:cubicBezTo>
                  <a:pt x="13261" y="20248"/>
                  <a:pt x="13246" y="20193"/>
                  <a:pt x="13233" y="20132"/>
                </a:cubicBezTo>
                <a:cubicBezTo>
                  <a:pt x="13219" y="20071"/>
                  <a:pt x="13206" y="20004"/>
                  <a:pt x="13193" y="19929"/>
                </a:cubicBezTo>
                <a:cubicBezTo>
                  <a:pt x="13169" y="19779"/>
                  <a:pt x="13146" y="19600"/>
                  <a:pt x="13123" y="19384"/>
                </a:cubicBezTo>
                <a:cubicBezTo>
                  <a:pt x="13112" y="19283"/>
                  <a:pt x="13109" y="19197"/>
                  <a:pt x="13110" y="19123"/>
                </a:cubicBezTo>
                <a:cubicBezTo>
                  <a:pt x="13091" y="18883"/>
                  <a:pt x="13083" y="18688"/>
                  <a:pt x="13096" y="18674"/>
                </a:cubicBezTo>
                <a:cubicBezTo>
                  <a:pt x="13110" y="18658"/>
                  <a:pt x="13164" y="18736"/>
                  <a:pt x="13231" y="18870"/>
                </a:cubicBezTo>
                <a:cubicBezTo>
                  <a:pt x="13236" y="18881"/>
                  <a:pt x="13241" y="18890"/>
                  <a:pt x="13246" y="18901"/>
                </a:cubicBezTo>
                <a:cubicBezTo>
                  <a:pt x="13247" y="18902"/>
                  <a:pt x="13249" y="18904"/>
                  <a:pt x="13250" y="18905"/>
                </a:cubicBezTo>
                <a:cubicBezTo>
                  <a:pt x="13265" y="18927"/>
                  <a:pt x="13281" y="18955"/>
                  <a:pt x="13298" y="18991"/>
                </a:cubicBezTo>
                <a:cubicBezTo>
                  <a:pt x="13305" y="19005"/>
                  <a:pt x="13309" y="19018"/>
                  <a:pt x="13315" y="19031"/>
                </a:cubicBezTo>
                <a:cubicBezTo>
                  <a:pt x="13394" y="19180"/>
                  <a:pt x="13473" y="19312"/>
                  <a:pt x="13552" y="19427"/>
                </a:cubicBezTo>
                <a:cubicBezTo>
                  <a:pt x="13589" y="19470"/>
                  <a:pt x="13615" y="19503"/>
                  <a:pt x="13658" y="19551"/>
                </a:cubicBezTo>
                <a:cubicBezTo>
                  <a:pt x="13709" y="19608"/>
                  <a:pt x="13760" y="19662"/>
                  <a:pt x="13813" y="19711"/>
                </a:cubicBezTo>
                <a:cubicBezTo>
                  <a:pt x="13813" y="19711"/>
                  <a:pt x="13814" y="19711"/>
                  <a:pt x="13814" y="19711"/>
                </a:cubicBezTo>
                <a:cubicBezTo>
                  <a:pt x="13866" y="19761"/>
                  <a:pt x="13919" y="19806"/>
                  <a:pt x="13973" y="19848"/>
                </a:cubicBezTo>
                <a:cubicBezTo>
                  <a:pt x="13973" y="19848"/>
                  <a:pt x="13973" y="19849"/>
                  <a:pt x="13973" y="19849"/>
                </a:cubicBezTo>
                <a:cubicBezTo>
                  <a:pt x="14081" y="19933"/>
                  <a:pt x="14194" y="20001"/>
                  <a:pt x="14311" y="20055"/>
                </a:cubicBezTo>
                <a:cubicBezTo>
                  <a:pt x="14369" y="20083"/>
                  <a:pt x="14429" y="20106"/>
                  <a:pt x="14490" y="20126"/>
                </a:cubicBezTo>
                <a:cubicBezTo>
                  <a:pt x="14612" y="20167"/>
                  <a:pt x="14739" y="20193"/>
                  <a:pt x="14873" y="20205"/>
                </a:cubicBezTo>
                <a:cubicBezTo>
                  <a:pt x="14940" y="20211"/>
                  <a:pt x="15008" y="20214"/>
                  <a:pt x="15078" y="20213"/>
                </a:cubicBezTo>
                <a:cubicBezTo>
                  <a:pt x="15137" y="20213"/>
                  <a:pt x="15193" y="20209"/>
                  <a:pt x="15247" y="20203"/>
                </a:cubicBezTo>
                <a:cubicBezTo>
                  <a:pt x="15353" y="20191"/>
                  <a:pt x="15449" y="20168"/>
                  <a:pt x="15535" y="20133"/>
                </a:cubicBezTo>
                <a:cubicBezTo>
                  <a:pt x="15751" y="20045"/>
                  <a:pt x="15905" y="19884"/>
                  <a:pt x="16013" y="19640"/>
                </a:cubicBezTo>
                <a:cubicBezTo>
                  <a:pt x="16033" y="19594"/>
                  <a:pt x="16055" y="19549"/>
                  <a:pt x="16076" y="19507"/>
                </a:cubicBezTo>
                <a:cubicBezTo>
                  <a:pt x="16076" y="19507"/>
                  <a:pt x="16076" y="19506"/>
                  <a:pt x="16076" y="19506"/>
                </a:cubicBezTo>
                <a:cubicBezTo>
                  <a:pt x="16087" y="19412"/>
                  <a:pt x="16105" y="19370"/>
                  <a:pt x="16167" y="19342"/>
                </a:cubicBezTo>
                <a:cubicBezTo>
                  <a:pt x="16183" y="19318"/>
                  <a:pt x="16197" y="19300"/>
                  <a:pt x="16205" y="19294"/>
                </a:cubicBezTo>
                <a:cubicBezTo>
                  <a:pt x="16213" y="19289"/>
                  <a:pt x="16217" y="19286"/>
                  <a:pt x="16219" y="19283"/>
                </a:cubicBezTo>
                <a:cubicBezTo>
                  <a:pt x="16221" y="19280"/>
                  <a:pt x="16220" y="19279"/>
                  <a:pt x="16217" y="19278"/>
                </a:cubicBezTo>
                <a:cubicBezTo>
                  <a:pt x="16211" y="19277"/>
                  <a:pt x="16195" y="19278"/>
                  <a:pt x="16170" y="19285"/>
                </a:cubicBezTo>
                <a:cubicBezTo>
                  <a:pt x="16167" y="19286"/>
                  <a:pt x="16164" y="19286"/>
                  <a:pt x="16161" y="19286"/>
                </a:cubicBezTo>
                <a:cubicBezTo>
                  <a:pt x="16157" y="19287"/>
                  <a:pt x="16146" y="19292"/>
                  <a:pt x="16144" y="19292"/>
                </a:cubicBezTo>
                <a:cubicBezTo>
                  <a:pt x="16136" y="19292"/>
                  <a:pt x="16124" y="19281"/>
                  <a:pt x="16111" y="19265"/>
                </a:cubicBezTo>
                <a:cubicBezTo>
                  <a:pt x="16103" y="19258"/>
                  <a:pt x="16094" y="19251"/>
                  <a:pt x="16086" y="19241"/>
                </a:cubicBezTo>
                <a:cubicBezTo>
                  <a:pt x="16057" y="19208"/>
                  <a:pt x="16030" y="19158"/>
                  <a:pt x="16011" y="19100"/>
                </a:cubicBezTo>
                <a:cubicBezTo>
                  <a:pt x="16006" y="19088"/>
                  <a:pt x="16005" y="19078"/>
                  <a:pt x="16002" y="19066"/>
                </a:cubicBezTo>
                <a:cubicBezTo>
                  <a:pt x="15983" y="19036"/>
                  <a:pt x="15963" y="19008"/>
                  <a:pt x="15949" y="18992"/>
                </a:cubicBezTo>
                <a:lnTo>
                  <a:pt x="15894" y="18933"/>
                </a:lnTo>
                <a:lnTo>
                  <a:pt x="16001" y="18835"/>
                </a:lnTo>
                <a:cubicBezTo>
                  <a:pt x="16003" y="18833"/>
                  <a:pt x="16006" y="18829"/>
                  <a:pt x="16009" y="18826"/>
                </a:cubicBezTo>
                <a:cubicBezTo>
                  <a:pt x="16026" y="18792"/>
                  <a:pt x="16049" y="18758"/>
                  <a:pt x="16083" y="18716"/>
                </a:cubicBezTo>
                <a:cubicBezTo>
                  <a:pt x="16122" y="18668"/>
                  <a:pt x="16156" y="18611"/>
                  <a:pt x="16182" y="18559"/>
                </a:cubicBezTo>
                <a:cubicBezTo>
                  <a:pt x="16207" y="18507"/>
                  <a:pt x="16222" y="18459"/>
                  <a:pt x="16222" y="18427"/>
                </a:cubicBezTo>
                <a:cubicBezTo>
                  <a:pt x="16222" y="18409"/>
                  <a:pt x="16220" y="18395"/>
                  <a:pt x="16216" y="18388"/>
                </a:cubicBezTo>
                <a:cubicBezTo>
                  <a:pt x="16215" y="18387"/>
                  <a:pt x="16215" y="18387"/>
                  <a:pt x="16214" y="18387"/>
                </a:cubicBezTo>
                <a:cubicBezTo>
                  <a:pt x="16194" y="18413"/>
                  <a:pt x="16170" y="18450"/>
                  <a:pt x="16141" y="18508"/>
                </a:cubicBezTo>
                <a:cubicBezTo>
                  <a:pt x="16097" y="18596"/>
                  <a:pt x="16016" y="18720"/>
                  <a:pt x="15959" y="18783"/>
                </a:cubicBezTo>
                <a:cubicBezTo>
                  <a:pt x="15857" y="18896"/>
                  <a:pt x="15853" y="18898"/>
                  <a:pt x="15778" y="18852"/>
                </a:cubicBezTo>
                <a:cubicBezTo>
                  <a:pt x="15735" y="18827"/>
                  <a:pt x="15682" y="18805"/>
                  <a:pt x="15659" y="18805"/>
                </a:cubicBezTo>
                <a:cubicBezTo>
                  <a:pt x="15640" y="18805"/>
                  <a:pt x="15608" y="18791"/>
                  <a:pt x="15583" y="18773"/>
                </a:cubicBezTo>
                <a:cubicBezTo>
                  <a:pt x="15547" y="18764"/>
                  <a:pt x="15507" y="18755"/>
                  <a:pt x="15463" y="18747"/>
                </a:cubicBezTo>
                <a:lnTo>
                  <a:pt x="15451" y="18778"/>
                </a:lnTo>
                <a:lnTo>
                  <a:pt x="15285" y="18759"/>
                </a:lnTo>
                <a:cubicBezTo>
                  <a:pt x="14943" y="18719"/>
                  <a:pt x="14647" y="18649"/>
                  <a:pt x="14513" y="18576"/>
                </a:cubicBezTo>
                <a:cubicBezTo>
                  <a:pt x="14111" y="18357"/>
                  <a:pt x="13892" y="18114"/>
                  <a:pt x="13629" y="17598"/>
                </a:cubicBezTo>
                <a:cubicBezTo>
                  <a:pt x="13620" y="17581"/>
                  <a:pt x="13611" y="17566"/>
                  <a:pt x="13602" y="17549"/>
                </a:cubicBezTo>
                <a:cubicBezTo>
                  <a:pt x="13597" y="17540"/>
                  <a:pt x="13591" y="17532"/>
                  <a:pt x="13586" y="17523"/>
                </a:cubicBezTo>
                <a:cubicBezTo>
                  <a:pt x="13586" y="17523"/>
                  <a:pt x="13586" y="17522"/>
                  <a:pt x="13586" y="17522"/>
                </a:cubicBezTo>
                <a:cubicBezTo>
                  <a:pt x="13506" y="17390"/>
                  <a:pt x="13422" y="17244"/>
                  <a:pt x="13332" y="17083"/>
                </a:cubicBezTo>
                <a:cubicBezTo>
                  <a:pt x="13260" y="16954"/>
                  <a:pt x="13205" y="16850"/>
                  <a:pt x="13156" y="16753"/>
                </a:cubicBezTo>
                <a:cubicBezTo>
                  <a:pt x="13117" y="16691"/>
                  <a:pt x="13084" y="16642"/>
                  <a:pt x="13058" y="16611"/>
                </a:cubicBezTo>
                <a:cubicBezTo>
                  <a:pt x="12979" y="16513"/>
                  <a:pt x="12969" y="16477"/>
                  <a:pt x="12938" y="16183"/>
                </a:cubicBezTo>
                <a:cubicBezTo>
                  <a:pt x="12932" y="16121"/>
                  <a:pt x="12926" y="16051"/>
                  <a:pt x="12922" y="15983"/>
                </a:cubicBezTo>
                <a:cubicBezTo>
                  <a:pt x="12919" y="15958"/>
                  <a:pt x="12916" y="15935"/>
                  <a:pt x="12914" y="15908"/>
                </a:cubicBezTo>
                <a:lnTo>
                  <a:pt x="12867" y="15401"/>
                </a:lnTo>
                <a:lnTo>
                  <a:pt x="12879" y="15391"/>
                </a:lnTo>
                <a:cubicBezTo>
                  <a:pt x="12882" y="15357"/>
                  <a:pt x="12928" y="15325"/>
                  <a:pt x="13078" y="15240"/>
                </a:cubicBezTo>
                <a:cubicBezTo>
                  <a:pt x="13088" y="15234"/>
                  <a:pt x="13099" y="15228"/>
                  <a:pt x="13109" y="15222"/>
                </a:cubicBezTo>
                <a:lnTo>
                  <a:pt x="13247" y="15120"/>
                </a:lnTo>
                <a:cubicBezTo>
                  <a:pt x="13474" y="14953"/>
                  <a:pt x="13632" y="14805"/>
                  <a:pt x="13738" y="14650"/>
                </a:cubicBezTo>
                <a:cubicBezTo>
                  <a:pt x="13814" y="14539"/>
                  <a:pt x="13864" y="14423"/>
                  <a:pt x="13893" y="14293"/>
                </a:cubicBezTo>
                <a:cubicBezTo>
                  <a:pt x="13904" y="14240"/>
                  <a:pt x="13913" y="14186"/>
                  <a:pt x="13918" y="14129"/>
                </a:cubicBezTo>
                <a:cubicBezTo>
                  <a:pt x="13924" y="14071"/>
                  <a:pt x="13926" y="14011"/>
                  <a:pt x="13926" y="13946"/>
                </a:cubicBezTo>
                <a:cubicBezTo>
                  <a:pt x="13926" y="13826"/>
                  <a:pt x="13918" y="13712"/>
                  <a:pt x="13902" y="13602"/>
                </a:cubicBezTo>
                <a:cubicBezTo>
                  <a:pt x="13888" y="13510"/>
                  <a:pt x="13867" y="13421"/>
                  <a:pt x="13841" y="13333"/>
                </a:cubicBezTo>
                <a:cubicBezTo>
                  <a:pt x="13836" y="13316"/>
                  <a:pt x="13833" y="13299"/>
                  <a:pt x="13827" y="13282"/>
                </a:cubicBezTo>
                <a:cubicBezTo>
                  <a:pt x="13810" y="13230"/>
                  <a:pt x="13791" y="13178"/>
                  <a:pt x="13770" y="13127"/>
                </a:cubicBezTo>
                <a:cubicBezTo>
                  <a:pt x="13762" y="13109"/>
                  <a:pt x="13752" y="13091"/>
                  <a:pt x="13744" y="13073"/>
                </a:cubicBezTo>
                <a:cubicBezTo>
                  <a:pt x="13706" y="12987"/>
                  <a:pt x="13662" y="12901"/>
                  <a:pt x="13609" y="12814"/>
                </a:cubicBezTo>
                <a:cubicBezTo>
                  <a:pt x="13577" y="12762"/>
                  <a:pt x="13543" y="12709"/>
                  <a:pt x="13506" y="12655"/>
                </a:cubicBezTo>
                <a:cubicBezTo>
                  <a:pt x="13493" y="12635"/>
                  <a:pt x="13487" y="12627"/>
                  <a:pt x="13475" y="12609"/>
                </a:cubicBezTo>
                <a:cubicBezTo>
                  <a:pt x="13458" y="12585"/>
                  <a:pt x="13442" y="12561"/>
                  <a:pt x="13423" y="12536"/>
                </a:cubicBezTo>
                <a:cubicBezTo>
                  <a:pt x="13347" y="12432"/>
                  <a:pt x="13293" y="12341"/>
                  <a:pt x="13304" y="12334"/>
                </a:cubicBezTo>
                <a:cubicBezTo>
                  <a:pt x="13310" y="12330"/>
                  <a:pt x="13344" y="12317"/>
                  <a:pt x="13369" y="12307"/>
                </a:cubicBezTo>
                <a:cubicBezTo>
                  <a:pt x="13385" y="12292"/>
                  <a:pt x="13407" y="12276"/>
                  <a:pt x="13437" y="12257"/>
                </a:cubicBezTo>
                <a:cubicBezTo>
                  <a:pt x="13467" y="12239"/>
                  <a:pt x="13499" y="12228"/>
                  <a:pt x="13531" y="12220"/>
                </a:cubicBezTo>
                <a:cubicBezTo>
                  <a:pt x="13533" y="12219"/>
                  <a:pt x="13535" y="12220"/>
                  <a:pt x="13538" y="12219"/>
                </a:cubicBezTo>
                <a:cubicBezTo>
                  <a:pt x="13538" y="12219"/>
                  <a:pt x="13538" y="12218"/>
                  <a:pt x="13538" y="12218"/>
                </a:cubicBezTo>
                <a:cubicBezTo>
                  <a:pt x="13584" y="12187"/>
                  <a:pt x="13634" y="12150"/>
                  <a:pt x="13678" y="12113"/>
                </a:cubicBezTo>
                <a:cubicBezTo>
                  <a:pt x="13687" y="12105"/>
                  <a:pt x="13693" y="12100"/>
                  <a:pt x="13701" y="12093"/>
                </a:cubicBezTo>
                <a:cubicBezTo>
                  <a:pt x="13713" y="12065"/>
                  <a:pt x="13729" y="12038"/>
                  <a:pt x="13753" y="12016"/>
                </a:cubicBezTo>
                <a:cubicBezTo>
                  <a:pt x="13767" y="12002"/>
                  <a:pt x="13780" y="11982"/>
                  <a:pt x="13793" y="11957"/>
                </a:cubicBezTo>
                <a:cubicBezTo>
                  <a:pt x="13806" y="11933"/>
                  <a:pt x="13817" y="11903"/>
                  <a:pt x="13827" y="11872"/>
                </a:cubicBezTo>
                <a:cubicBezTo>
                  <a:pt x="13847" y="11808"/>
                  <a:pt x="13859" y="11734"/>
                  <a:pt x="13861" y="11665"/>
                </a:cubicBezTo>
                <a:cubicBezTo>
                  <a:pt x="13862" y="11566"/>
                  <a:pt x="13874" y="11440"/>
                  <a:pt x="13892" y="11308"/>
                </a:cubicBezTo>
                <a:cubicBezTo>
                  <a:pt x="13901" y="11242"/>
                  <a:pt x="13912" y="11174"/>
                  <a:pt x="13923" y="11107"/>
                </a:cubicBezTo>
                <a:cubicBezTo>
                  <a:pt x="13934" y="11040"/>
                  <a:pt x="13947" y="10974"/>
                  <a:pt x="13959" y="10911"/>
                </a:cubicBezTo>
                <a:cubicBezTo>
                  <a:pt x="13972" y="10848"/>
                  <a:pt x="13986" y="10789"/>
                  <a:pt x="13999" y="10735"/>
                </a:cubicBezTo>
                <a:cubicBezTo>
                  <a:pt x="14003" y="10721"/>
                  <a:pt x="14006" y="10710"/>
                  <a:pt x="14009" y="10697"/>
                </a:cubicBezTo>
                <a:cubicBezTo>
                  <a:pt x="14010" y="10694"/>
                  <a:pt x="14012" y="10684"/>
                  <a:pt x="14012" y="10682"/>
                </a:cubicBezTo>
                <a:cubicBezTo>
                  <a:pt x="14031" y="10522"/>
                  <a:pt x="14163" y="10284"/>
                  <a:pt x="14213" y="10319"/>
                </a:cubicBezTo>
                <a:cubicBezTo>
                  <a:pt x="14229" y="10331"/>
                  <a:pt x="14232" y="10417"/>
                  <a:pt x="14222" y="10541"/>
                </a:cubicBezTo>
                <a:cubicBezTo>
                  <a:pt x="14208" y="10700"/>
                  <a:pt x="14224" y="11025"/>
                  <a:pt x="14250" y="11276"/>
                </a:cubicBezTo>
                <a:cubicBezTo>
                  <a:pt x="14250" y="11279"/>
                  <a:pt x="14252" y="11283"/>
                  <a:pt x="14252" y="11285"/>
                </a:cubicBezTo>
                <a:cubicBezTo>
                  <a:pt x="14262" y="11368"/>
                  <a:pt x="14272" y="11434"/>
                  <a:pt x="14284" y="11488"/>
                </a:cubicBezTo>
                <a:cubicBezTo>
                  <a:pt x="14292" y="11525"/>
                  <a:pt x="14301" y="11555"/>
                  <a:pt x="14311" y="11582"/>
                </a:cubicBezTo>
                <a:cubicBezTo>
                  <a:pt x="14330" y="11635"/>
                  <a:pt x="14354" y="11671"/>
                  <a:pt x="14385" y="11699"/>
                </a:cubicBezTo>
                <a:cubicBezTo>
                  <a:pt x="14416" y="11727"/>
                  <a:pt x="14454" y="11747"/>
                  <a:pt x="14503" y="11769"/>
                </a:cubicBezTo>
                <a:cubicBezTo>
                  <a:pt x="14521" y="11777"/>
                  <a:pt x="14538" y="11787"/>
                  <a:pt x="14553" y="11798"/>
                </a:cubicBezTo>
                <a:cubicBezTo>
                  <a:pt x="14556" y="11801"/>
                  <a:pt x="14558" y="11804"/>
                  <a:pt x="14561" y="11806"/>
                </a:cubicBezTo>
                <a:cubicBezTo>
                  <a:pt x="14566" y="11808"/>
                  <a:pt x="14569" y="11809"/>
                  <a:pt x="14574" y="11811"/>
                </a:cubicBezTo>
                <a:lnTo>
                  <a:pt x="14696" y="11847"/>
                </a:lnTo>
                <a:lnTo>
                  <a:pt x="14716" y="12035"/>
                </a:lnTo>
                <a:cubicBezTo>
                  <a:pt x="14725" y="12117"/>
                  <a:pt x="14762" y="12303"/>
                  <a:pt x="14806" y="12522"/>
                </a:cubicBezTo>
                <a:cubicBezTo>
                  <a:pt x="14831" y="12633"/>
                  <a:pt x="14854" y="12734"/>
                  <a:pt x="14885" y="12883"/>
                </a:cubicBezTo>
                <a:cubicBezTo>
                  <a:pt x="14913" y="13020"/>
                  <a:pt x="14944" y="13158"/>
                  <a:pt x="14976" y="13296"/>
                </a:cubicBezTo>
                <a:cubicBezTo>
                  <a:pt x="15040" y="13572"/>
                  <a:pt x="15112" y="13850"/>
                  <a:pt x="15188" y="14125"/>
                </a:cubicBezTo>
                <a:cubicBezTo>
                  <a:pt x="15260" y="14383"/>
                  <a:pt x="15337" y="14635"/>
                  <a:pt x="15417" y="14883"/>
                </a:cubicBezTo>
                <a:cubicBezTo>
                  <a:pt x="15510" y="15164"/>
                  <a:pt x="15609" y="15448"/>
                  <a:pt x="15703" y="15705"/>
                </a:cubicBezTo>
                <a:cubicBezTo>
                  <a:pt x="15747" y="15821"/>
                  <a:pt x="15792" y="15937"/>
                  <a:pt x="15836" y="16046"/>
                </a:cubicBezTo>
                <a:cubicBezTo>
                  <a:pt x="15865" y="16116"/>
                  <a:pt x="15891" y="16183"/>
                  <a:pt x="15914" y="16248"/>
                </a:cubicBezTo>
                <a:cubicBezTo>
                  <a:pt x="15915" y="16250"/>
                  <a:pt x="15916" y="16253"/>
                  <a:pt x="15917" y="16256"/>
                </a:cubicBezTo>
                <a:cubicBezTo>
                  <a:pt x="16048" y="16559"/>
                  <a:pt x="16057" y="16591"/>
                  <a:pt x="16019" y="16639"/>
                </a:cubicBezTo>
                <a:cubicBezTo>
                  <a:pt x="16008" y="16653"/>
                  <a:pt x="15998" y="16670"/>
                  <a:pt x="15990" y="16684"/>
                </a:cubicBezTo>
                <a:cubicBezTo>
                  <a:pt x="15989" y="16692"/>
                  <a:pt x="15988" y="16699"/>
                  <a:pt x="15988" y="16709"/>
                </a:cubicBezTo>
                <a:cubicBezTo>
                  <a:pt x="15989" y="16730"/>
                  <a:pt x="15995" y="16757"/>
                  <a:pt x="16002" y="16787"/>
                </a:cubicBezTo>
                <a:cubicBezTo>
                  <a:pt x="16026" y="16853"/>
                  <a:pt x="16063" y="16945"/>
                  <a:pt x="16108" y="17057"/>
                </a:cubicBezTo>
                <a:cubicBezTo>
                  <a:pt x="16128" y="17097"/>
                  <a:pt x="16149" y="17136"/>
                  <a:pt x="16171" y="17173"/>
                </a:cubicBezTo>
                <a:cubicBezTo>
                  <a:pt x="16171" y="17173"/>
                  <a:pt x="16171" y="17174"/>
                  <a:pt x="16171" y="17174"/>
                </a:cubicBezTo>
                <a:cubicBezTo>
                  <a:pt x="16195" y="17216"/>
                  <a:pt x="16220" y="17254"/>
                  <a:pt x="16245" y="17289"/>
                </a:cubicBezTo>
                <a:cubicBezTo>
                  <a:pt x="16245" y="17290"/>
                  <a:pt x="16245" y="17291"/>
                  <a:pt x="16245" y="17291"/>
                </a:cubicBezTo>
                <a:cubicBezTo>
                  <a:pt x="16271" y="17326"/>
                  <a:pt x="16297" y="17357"/>
                  <a:pt x="16321" y="17382"/>
                </a:cubicBezTo>
                <a:cubicBezTo>
                  <a:pt x="16333" y="17395"/>
                  <a:pt x="16344" y="17405"/>
                  <a:pt x="16356" y="17415"/>
                </a:cubicBezTo>
                <a:cubicBezTo>
                  <a:pt x="16367" y="17424"/>
                  <a:pt x="16379" y="17432"/>
                  <a:pt x="16389" y="17437"/>
                </a:cubicBezTo>
                <a:cubicBezTo>
                  <a:pt x="16401" y="17443"/>
                  <a:pt x="16411" y="17451"/>
                  <a:pt x="16422" y="17460"/>
                </a:cubicBezTo>
                <a:cubicBezTo>
                  <a:pt x="16510" y="17484"/>
                  <a:pt x="16526" y="17506"/>
                  <a:pt x="16567" y="17633"/>
                </a:cubicBezTo>
                <a:cubicBezTo>
                  <a:pt x="16603" y="17743"/>
                  <a:pt x="16635" y="17872"/>
                  <a:pt x="16664" y="18008"/>
                </a:cubicBezTo>
                <a:cubicBezTo>
                  <a:pt x="16715" y="18244"/>
                  <a:pt x="16754" y="18506"/>
                  <a:pt x="16774" y="18762"/>
                </a:cubicBezTo>
                <a:cubicBezTo>
                  <a:pt x="16792" y="19004"/>
                  <a:pt x="16797" y="19114"/>
                  <a:pt x="16786" y="19221"/>
                </a:cubicBezTo>
                <a:lnTo>
                  <a:pt x="16799" y="19435"/>
                </a:lnTo>
                <a:lnTo>
                  <a:pt x="16730" y="19531"/>
                </a:lnTo>
                <a:cubicBezTo>
                  <a:pt x="16700" y="19643"/>
                  <a:pt x="16666" y="19690"/>
                  <a:pt x="16558" y="19809"/>
                </a:cubicBezTo>
                <a:cubicBezTo>
                  <a:pt x="16395" y="19992"/>
                  <a:pt x="16338" y="20099"/>
                  <a:pt x="16311" y="20272"/>
                </a:cubicBezTo>
                <a:cubicBezTo>
                  <a:pt x="16303" y="20322"/>
                  <a:pt x="16302" y="20365"/>
                  <a:pt x="16308" y="20404"/>
                </a:cubicBezTo>
                <a:cubicBezTo>
                  <a:pt x="16313" y="20418"/>
                  <a:pt x="16320" y="20431"/>
                  <a:pt x="16328" y="20443"/>
                </a:cubicBezTo>
                <a:cubicBezTo>
                  <a:pt x="16329" y="20443"/>
                  <a:pt x="16328" y="20444"/>
                  <a:pt x="16328" y="20444"/>
                </a:cubicBezTo>
                <a:cubicBezTo>
                  <a:pt x="16344" y="20467"/>
                  <a:pt x="16364" y="20487"/>
                  <a:pt x="16390" y="20504"/>
                </a:cubicBezTo>
                <a:cubicBezTo>
                  <a:pt x="16403" y="20513"/>
                  <a:pt x="16418" y="20520"/>
                  <a:pt x="16433" y="20528"/>
                </a:cubicBezTo>
                <a:cubicBezTo>
                  <a:pt x="16449" y="20535"/>
                  <a:pt x="16465" y="20542"/>
                  <a:pt x="16483" y="20548"/>
                </a:cubicBezTo>
                <a:cubicBezTo>
                  <a:pt x="16501" y="20554"/>
                  <a:pt x="16521" y="20558"/>
                  <a:pt x="16542" y="20563"/>
                </a:cubicBezTo>
                <a:cubicBezTo>
                  <a:pt x="16583" y="20572"/>
                  <a:pt x="16626" y="20578"/>
                  <a:pt x="16673" y="20583"/>
                </a:cubicBezTo>
                <a:cubicBezTo>
                  <a:pt x="16719" y="20588"/>
                  <a:pt x="16768" y="20591"/>
                  <a:pt x="16818" y="20592"/>
                </a:cubicBezTo>
                <a:cubicBezTo>
                  <a:pt x="16867" y="20593"/>
                  <a:pt x="16919" y="20592"/>
                  <a:pt x="16970" y="20590"/>
                </a:cubicBezTo>
                <a:cubicBezTo>
                  <a:pt x="17124" y="20582"/>
                  <a:pt x="17280" y="20558"/>
                  <a:pt x="17415" y="20521"/>
                </a:cubicBezTo>
                <a:cubicBezTo>
                  <a:pt x="17505" y="20496"/>
                  <a:pt x="17586" y="20466"/>
                  <a:pt x="17650" y="20431"/>
                </a:cubicBezTo>
                <a:cubicBezTo>
                  <a:pt x="17682" y="20413"/>
                  <a:pt x="17711" y="20393"/>
                  <a:pt x="17737" y="20369"/>
                </a:cubicBezTo>
                <a:cubicBezTo>
                  <a:pt x="17750" y="20357"/>
                  <a:pt x="17763" y="20343"/>
                  <a:pt x="17775" y="20329"/>
                </a:cubicBezTo>
                <a:cubicBezTo>
                  <a:pt x="17787" y="20316"/>
                  <a:pt x="17798" y="20302"/>
                  <a:pt x="17808" y="20286"/>
                </a:cubicBezTo>
                <a:cubicBezTo>
                  <a:pt x="17819" y="20271"/>
                  <a:pt x="17829" y="20254"/>
                  <a:pt x="17838" y="20237"/>
                </a:cubicBezTo>
                <a:cubicBezTo>
                  <a:pt x="17847" y="20219"/>
                  <a:pt x="17855" y="20201"/>
                  <a:pt x="17863" y="20182"/>
                </a:cubicBezTo>
                <a:cubicBezTo>
                  <a:pt x="17871" y="20162"/>
                  <a:pt x="17878" y="20140"/>
                  <a:pt x="17885" y="20118"/>
                </a:cubicBezTo>
                <a:cubicBezTo>
                  <a:pt x="17905" y="20053"/>
                  <a:pt x="17920" y="19977"/>
                  <a:pt x="17929" y="19888"/>
                </a:cubicBezTo>
                <a:cubicBezTo>
                  <a:pt x="17935" y="19829"/>
                  <a:pt x="17939" y="19764"/>
                  <a:pt x="17941" y="19693"/>
                </a:cubicBezTo>
                <a:cubicBezTo>
                  <a:pt x="17944" y="19552"/>
                  <a:pt x="17938" y="19387"/>
                  <a:pt x="17925" y="19194"/>
                </a:cubicBezTo>
                <a:cubicBezTo>
                  <a:pt x="17916" y="19061"/>
                  <a:pt x="17907" y="18940"/>
                  <a:pt x="17897" y="18831"/>
                </a:cubicBezTo>
                <a:cubicBezTo>
                  <a:pt x="17897" y="18831"/>
                  <a:pt x="17897" y="18830"/>
                  <a:pt x="17897" y="18830"/>
                </a:cubicBezTo>
                <a:cubicBezTo>
                  <a:pt x="17879" y="18611"/>
                  <a:pt x="17858" y="18437"/>
                  <a:pt x="17831" y="18292"/>
                </a:cubicBezTo>
                <a:cubicBezTo>
                  <a:pt x="17818" y="18219"/>
                  <a:pt x="17803" y="18155"/>
                  <a:pt x="17786" y="18096"/>
                </a:cubicBezTo>
                <a:cubicBezTo>
                  <a:pt x="17769" y="18037"/>
                  <a:pt x="17751" y="17983"/>
                  <a:pt x="17730" y="17933"/>
                </a:cubicBezTo>
                <a:cubicBezTo>
                  <a:pt x="17690" y="17839"/>
                  <a:pt x="17639" y="17759"/>
                  <a:pt x="17578" y="17682"/>
                </a:cubicBezTo>
                <a:cubicBezTo>
                  <a:pt x="17573" y="17678"/>
                  <a:pt x="17569" y="17676"/>
                  <a:pt x="17565" y="17673"/>
                </a:cubicBezTo>
                <a:cubicBezTo>
                  <a:pt x="17460" y="17590"/>
                  <a:pt x="17356" y="17473"/>
                  <a:pt x="17288" y="17363"/>
                </a:cubicBezTo>
                <a:lnTo>
                  <a:pt x="17281" y="17350"/>
                </a:lnTo>
                <a:cubicBezTo>
                  <a:pt x="17276" y="17344"/>
                  <a:pt x="17269" y="17336"/>
                  <a:pt x="17265" y="17330"/>
                </a:cubicBezTo>
                <a:cubicBezTo>
                  <a:pt x="17249" y="17307"/>
                  <a:pt x="17239" y="17288"/>
                  <a:pt x="17231" y="17269"/>
                </a:cubicBezTo>
                <a:lnTo>
                  <a:pt x="17180" y="17185"/>
                </a:lnTo>
                <a:lnTo>
                  <a:pt x="17235" y="17133"/>
                </a:lnTo>
                <a:cubicBezTo>
                  <a:pt x="17250" y="17119"/>
                  <a:pt x="17266" y="17098"/>
                  <a:pt x="17281" y="17077"/>
                </a:cubicBezTo>
                <a:cubicBezTo>
                  <a:pt x="17290" y="17054"/>
                  <a:pt x="17298" y="17029"/>
                  <a:pt x="17302" y="17000"/>
                </a:cubicBezTo>
                <a:cubicBezTo>
                  <a:pt x="17302" y="17000"/>
                  <a:pt x="17302" y="16999"/>
                  <a:pt x="17302" y="16999"/>
                </a:cubicBezTo>
                <a:cubicBezTo>
                  <a:pt x="17316" y="16883"/>
                  <a:pt x="17287" y="16727"/>
                  <a:pt x="17228" y="16576"/>
                </a:cubicBezTo>
                <a:cubicBezTo>
                  <a:pt x="17228" y="16576"/>
                  <a:pt x="17228" y="16575"/>
                  <a:pt x="17228" y="16575"/>
                </a:cubicBezTo>
                <a:cubicBezTo>
                  <a:pt x="17178" y="16445"/>
                  <a:pt x="17106" y="16320"/>
                  <a:pt x="17020" y="16228"/>
                </a:cubicBezTo>
                <a:cubicBezTo>
                  <a:pt x="17009" y="16217"/>
                  <a:pt x="16998" y="16200"/>
                  <a:pt x="16986" y="16180"/>
                </a:cubicBezTo>
                <a:cubicBezTo>
                  <a:pt x="16914" y="16159"/>
                  <a:pt x="16869" y="16045"/>
                  <a:pt x="16730" y="15502"/>
                </a:cubicBezTo>
                <a:cubicBezTo>
                  <a:pt x="16626" y="15159"/>
                  <a:pt x="16517" y="14736"/>
                  <a:pt x="16424" y="14305"/>
                </a:cubicBezTo>
                <a:cubicBezTo>
                  <a:pt x="16360" y="14006"/>
                  <a:pt x="16303" y="13706"/>
                  <a:pt x="16262" y="13430"/>
                </a:cubicBezTo>
                <a:cubicBezTo>
                  <a:pt x="16244" y="13311"/>
                  <a:pt x="16228" y="13195"/>
                  <a:pt x="16215" y="13083"/>
                </a:cubicBezTo>
                <a:cubicBezTo>
                  <a:pt x="16202" y="12971"/>
                  <a:pt x="16191" y="12863"/>
                  <a:pt x="16182" y="12759"/>
                </a:cubicBezTo>
                <a:cubicBezTo>
                  <a:pt x="16167" y="12592"/>
                  <a:pt x="16159" y="12438"/>
                  <a:pt x="16156" y="12300"/>
                </a:cubicBezTo>
                <a:cubicBezTo>
                  <a:pt x="16152" y="12231"/>
                  <a:pt x="16148" y="12164"/>
                  <a:pt x="16146" y="12095"/>
                </a:cubicBezTo>
                <a:lnTo>
                  <a:pt x="16128" y="11648"/>
                </a:lnTo>
                <a:lnTo>
                  <a:pt x="16202" y="11501"/>
                </a:lnTo>
                <a:cubicBezTo>
                  <a:pt x="16223" y="11459"/>
                  <a:pt x="16257" y="11399"/>
                  <a:pt x="16298" y="11331"/>
                </a:cubicBezTo>
                <a:cubicBezTo>
                  <a:pt x="16313" y="11285"/>
                  <a:pt x="16335" y="11237"/>
                  <a:pt x="16362" y="11192"/>
                </a:cubicBezTo>
                <a:cubicBezTo>
                  <a:pt x="16393" y="11138"/>
                  <a:pt x="16431" y="11089"/>
                  <a:pt x="16469" y="11053"/>
                </a:cubicBezTo>
                <a:cubicBezTo>
                  <a:pt x="16577" y="10883"/>
                  <a:pt x="16699" y="10699"/>
                  <a:pt x="16807" y="10545"/>
                </a:cubicBezTo>
                <a:cubicBezTo>
                  <a:pt x="17036" y="10218"/>
                  <a:pt x="17340" y="9864"/>
                  <a:pt x="17541" y="9670"/>
                </a:cubicBezTo>
                <a:cubicBezTo>
                  <a:pt x="17547" y="9660"/>
                  <a:pt x="17551" y="9649"/>
                  <a:pt x="17557" y="9640"/>
                </a:cubicBezTo>
                <a:cubicBezTo>
                  <a:pt x="17576" y="9612"/>
                  <a:pt x="17600" y="9589"/>
                  <a:pt x="17625" y="9576"/>
                </a:cubicBezTo>
                <a:cubicBezTo>
                  <a:pt x="17636" y="9570"/>
                  <a:pt x="17647" y="9568"/>
                  <a:pt x="17658" y="9567"/>
                </a:cubicBezTo>
                <a:cubicBezTo>
                  <a:pt x="17700" y="9535"/>
                  <a:pt x="17735" y="9515"/>
                  <a:pt x="17748" y="9524"/>
                </a:cubicBezTo>
                <a:cubicBezTo>
                  <a:pt x="17764" y="9536"/>
                  <a:pt x="17773" y="9786"/>
                  <a:pt x="17773" y="10174"/>
                </a:cubicBezTo>
                <a:cubicBezTo>
                  <a:pt x="17773" y="10691"/>
                  <a:pt x="17766" y="10820"/>
                  <a:pt x="17731" y="10895"/>
                </a:cubicBezTo>
                <a:cubicBezTo>
                  <a:pt x="17716" y="10929"/>
                  <a:pt x="17699" y="11002"/>
                  <a:pt x="17682" y="11086"/>
                </a:cubicBezTo>
                <a:cubicBezTo>
                  <a:pt x="17679" y="11108"/>
                  <a:pt x="17676" y="11132"/>
                  <a:pt x="17673" y="11153"/>
                </a:cubicBezTo>
                <a:cubicBezTo>
                  <a:pt x="17642" y="11324"/>
                  <a:pt x="17626" y="11451"/>
                  <a:pt x="17625" y="11548"/>
                </a:cubicBezTo>
                <a:cubicBezTo>
                  <a:pt x="17624" y="11597"/>
                  <a:pt x="17627" y="11638"/>
                  <a:pt x="17633" y="11673"/>
                </a:cubicBezTo>
                <a:cubicBezTo>
                  <a:pt x="17637" y="11691"/>
                  <a:pt x="17640" y="11706"/>
                  <a:pt x="17645" y="11721"/>
                </a:cubicBezTo>
                <a:cubicBezTo>
                  <a:pt x="17645" y="11721"/>
                  <a:pt x="17645" y="11722"/>
                  <a:pt x="17645" y="11722"/>
                </a:cubicBezTo>
                <a:cubicBezTo>
                  <a:pt x="17650" y="11737"/>
                  <a:pt x="17657" y="11750"/>
                  <a:pt x="17664" y="11762"/>
                </a:cubicBezTo>
                <a:cubicBezTo>
                  <a:pt x="17671" y="11775"/>
                  <a:pt x="17677" y="11791"/>
                  <a:pt x="17681" y="11809"/>
                </a:cubicBezTo>
                <a:cubicBezTo>
                  <a:pt x="17684" y="11818"/>
                  <a:pt x="17685" y="11831"/>
                  <a:pt x="17687" y="11842"/>
                </a:cubicBezTo>
                <a:cubicBezTo>
                  <a:pt x="17730" y="11877"/>
                  <a:pt x="17744" y="11909"/>
                  <a:pt x="17735" y="11955"/>
                </a:cubicBezTo>
                <a:cubicBezTo>
                  <a:pt x="17728" y="11992"/>
                  <a:pt x="17686" y="12202"/>
                  <a:pt x="17641" y="12420"/>
                </a:cubicBezTo>
                <a:cubicBezTo>
                  <a:pt x="17427" y="13467"/>
                  <a:pt x="17381" y="13905"/>
                  <a:pt x="17497" y="14105"/>
                </a:cubicBezTo>
                <a:cubicBezTo>
                  <a:pt x="17506" y="14117"/>
                  <a:pt x="17512" y="14130"/>
                  <a:pt x="17522" y="14141"/>
                </a:cubicBezTo>
                <a:cubicBezTo>
                  <a:pt x="17565" y="14191"/>
                  <a:pt x="17612" y="14221"/>
                  <a:pt x="17673" y="14233"/>
                </a:cubicBezTo>
                <a:cubicBezTo>
                  <a:pt x="17704" y="14239"/>
                  <a:pt x="17739" y="14241"/>
                  <a:pt x="17780" y="14238"/>
                </a:cubicBezTo>
                <a:cubicBezTo>
                  <a:pt x="17821" y="14236"/>
                  <a:pt x="17868" y="14229"/>
                  <a:pt x="17923" y="14219"/>
                </a:cubicBezTo>
                <a:cubicBezTo>
                  <a:pt x="18073" y="14191"/>
                  <a:pt x="18254" y="14130"/>
                  <a:pt x="18449" y="14048"/>
                </a:cubicBezTo>
                <a:cubicBezTo>
                  <a:pt x="18547" y="14007"/>
                  <a:pt x="18648" y="13960"/>
                  <a:pt x="18749" y="13909"/>
                </a:cubicBezTo>
                <a:cubicBezTo>
                  <a:pt x="19106" y="13731"/>
                  <a:pt x="19475" y="13502"/>
                  <a:pt x="19760" y="13278"/>
                </a:cubicBezTo>
                <a:cubicBezTo>
                  <a:pt x="19882" y="13181"/>
                  <a:pt x="19989" y="13086"/>
                  <a:pt x="20072" y="12996"/>
                </a:cubicBezTo>
                <a:cubicBezTo>
                  <a:pt x="20090" y="12976"/>
                  <a:pt x="20107" y="12956"/>
                  <a:pt x="20123" y="12936"/>
                </a:cubicBezTo>
                <a:cubicBezTo>
                  <a:pt x="20138" y="12916"/>
                  <a:pt x="20153" y="12895"/>
                  <a:pt x="20166" y="12874"/>
                </a:cubicBezTo>
                <a:cubicBezTo>
                  <a:pt x="20258" y="12728"/>
                  <a:pt x="20292" y="12566"/>
                  <a:pt x="20267" y="12406"/>
                </a:cubicBezTo>
                <a:cubicBezTo>
                  <a:pt x="20259" y="12361"/>
                  <a:pt x="20248" y="12315"/>
                  <a:pt x="20231" y="12270"/>
                </a:cubicBezTo>
                <a:cubicBezTo>
                  <a:pt x="20215" y="12225"/>
                  <a:pt x="20193" y="12180"/>
                  <a:pt x="20167" y="12136"/>
                </a:cubicBezTo>
                <a:cubicBezTo>
                  <a:pt x="20147" y="12102"/>
                  <a:pt x="20124" y="12069"/>
                  <a:pt x="20098" y="12036"/>
                </a:cubicBezTo>
                <a:cubicBezTo>
                  <a:pt x="20090" y="12026"/>
                  <a:pt x="20083" y="12017"/>
                  <a:pt x="20075" y="12007"/>
                </a:cubicBezTo>
                <a:cubicBezTo>
                  <a:pt x="20057" y="11986"/>
                  <a:pt x="20037" y="11964"/>
                  <a:pt x="20017" y="11944"/>
                </a:cubicBezTo>
                <a:cubicBezTo>
                  <a:pt x="19952" y="11878"/>
                  <a:pt x="19888" y="11825"/>
                  <a:pt x="19824" y="11785"/>
                </a:cubicBezTo>
                <a:cubicBezTo>
                  <a:pt x="19802" y="11772"/>
                  <a:pt x="19781" y="11759"/>
                  <a:pt x="19760" y="11749"/>
                </a:cubicBezTo>
                <a:cubicBezTo>
                  <a:pt x="19760" y="11749"/>
                  <a:pt x="19759" y="11749"/>
                  <a:pt x="19759" y="11749"/>
                </a:cubicBezTo>
                <a:cubicBezTo>
                  <a:pt x="19738" y="11738"/>
                  <a:pt x="19716" y="11730"/>
                  <a:pt x="19694" y="11722"/>
                </a:cubicBezTo>
                <a:cubicBezTo>
                  <a:pt x="19678" y="11716"/>
                  <a:pt x="19663" y="11711"/>
                  <a:pt x="19646" y="11707"/>
                </a:cubicBezTo>
                <a:cubicBezTo>
                  <a:pt x="19641" y="11706"/>
                  <a:pt x="19635" y="11703"/>
                  <a:pt x="19630" y="11701"/>
                </a:cubicBezTo>
                <a:cubicBezTo>
                  <a:pt x="19627" y="11701"/>
                  <a:pt x="19624" y="11701"/>
                  <a:pt x="19621" y="11700"/>
                </a:cubicBezTo>
                <a:cubicBezTo>
                  <a:pt x="19580" y="11692"/>
                  <a:pt x="19539" y="11688"/>
                  <a:pt x="19498" y="11689"/>
                </a:cubicBezTo>
                <a:cubicBezTo>
                  <a:pt x="19453" y="11690"/>
                  <a:pt x="19409" y="11697"/>
                  <a:pt x="19363" y="11709"/>
                </a:cubicBezTo>
                <a:cubicBezTo>
                  <a:pt x="19363" y="11709"/>
                  <a:pt x="19362" y="11709"/>
                  <a:pt x="19362" y="11709"/>
                </a:cubicBezTo>
                <a:cubicBezTo>
                  <a:pt x="19316" y="11722"/>
                  <a:pt x="19270" y="11741"/>
                  <a:pt x="19222" y="11765"/>
                </a:cubicBezTo>
                <a:cubicBezTo>
                  <a:pt x="19176" y="11788"/>
                  <a:pt x="19128" y="11817"/>
                  <a:pt x="19079" y="11850"/>
                </a:cubicBezTo>
                <a:cubicBezTo>
                  <a:pt x="19005" y="11908"/>
                  <a:pt x="18926" y="11981"/>
                  <a:pt x="18831" y="12079"/>
                </a:cubicBezTo>
                <a:cubicBezTo>
                  <a:pt x="18707" y="12206"/>
                  <a:pt x="18597" y="12298"/>
                  <a:pt x="18585" y="12286"/>
                </a:cubicBezTo>
                <a:cubicBezTo>
                  <a:pt x="18579" y="12278"/>
                  <a:pt x="18576" y="12232"/>
                  <a:pt x="18576" y="12173"/>
                </a:cubicBezTo>
                <a:cubicBezTo>
                  <a:pt x="18563" y="12167"/>
                  <a:pt x="18553" y="12156"/>
                  <a:pt x="18549" y="12138"/>
                </a:cubicBezTo>
                <a:cubicBezTo>
                  <a:pt x="18549" y="12137"/>
                  <a:pt x="18548" y="12136"/>
                  <a:pt x="18548" y="12136"/>
                </a:cubicBezTo>
                <a:cubicBezTo>
                  <a:pt x="18541" y="12097"/>
                  <a:pt x="18554" y="12032"/>
                  <a:pt x="18588" y="11944"/>
                </a:cubicBezTo>
                <a:cubicBezTo>
                  <a:pt x="18601" y="11784"/>
                  <a:pt x="18614" y="11752"/>
                  <a:pt x="18664" y="11725"/>
                </a:cubicBezTo>
                <a:cubicBezTo>
                  <a:pt x="18669" y="11723"/>
                  <a:pt x="18673" y="11720"/>
                  <a:pt x="18677" y="11717"/>
                </a:cubicBezTo>
                <a:cubicBezTo>
                  <a:pt x="18693" y="11664"/>
                  <a:pt x="18707" y="11605"/>
                  <a:pt x="18718" y="11530"/>
                </a:cubicBezTo>
                <a:cubicBezTo>
                  <a:pt x="18732" y="11439"/>
                  <a:pt x="18744" y="11329"/>
                  <a:pt x="18753" y="11193"/>
                </a:cubicBezTo>
                <a:cubicBezTo>
                  <a:pt x="18762" y="11069"/>
                  <a:pt x="18769" y="10913"/>
                  <a:pt x="18776" y="10740"/>
                </a:cubicBezTo>
                <a:cubicBezTo>
                  <a:pt x="18741" y="10700"/>
                  <a:pt x="18738" y="10663"/>
                  <a:pt x="18754" y="10522"/>
                </a:cubicBezTo>
                <a:cubicBezTo>
                  <a:pt x="18763" y="10450"/>
                  <a:pt x="18781" y="10216"/>
                  <a:pt x="18798" y="9989"/>
                </a:cubicBezTo>
                <a:cubicBezTo>
                  <a:pt x="18813" y="9428"/>
                  <a:pt x="18824" y="8996"/>
                  <a:pt x="18824" y="8727"/>
                </a:cubicBezTo>
                <a:cubicBezTo>
                  <a:pt x="18824" y="8505"/>
                  <a:pt x="18819" y="8363"/>
                  <a:pt x="18806" y="8267"/>
                </a:cubicBezTo>
                <a:cubicBezTo>
                  <a:pt x="18803" y="8243"/>
                  <a:pt x="18799" y="8223"/>
                  <a:pt x="18795" y="8204"/>
                </a:cubicBezTo>
                <a:cubicBezTo>
                  <a:pt x="18795" y="8204"/>
                  <a:pt x="18795" y="8203"/>
                  <a:pt x="18795" y="8203"/>
                </a:cubicBezTo>
                <a:cubicBezTo>
                  <a:pt x="18791" y="8184"/>
                  <a:pt x="18787" y="8169"/>
                  <a:pt x="18782" y="8154"/>
                </a:cubicBezTo>
                <a:cubicBezTo>
                  <a:pt x="18774" y="8132"/>
                  <a:pt x="18764" y="8114"/>
                  <a:pt x="18753" y="8099"/>
                </a:cubicBezTo>
                <a:cubicBezTo>
                  <a:pt x="18751" y="8095"/>
                  <a:pt x="18749" y="8089"/>
                  <a:pt x="18746" y="8085"/>
                </a:cubicBezTo>
                <a:cubicBezTo>
                  <a:pt x="18732" y="8067"/>
                  <a:pt x="18716" y="8052"/>
                  <a:pt x="18698" y="8037"/>
                </a:cubicBezTo>
                <a:cubicBezTo>
                  <a:pt x="18679" y="8021"/>
                  <a:pt x="18658" y="8008"/>
                  <a:pt x="18637" y="7995"/>
                </a:cubicBezTo>
                <a:cubicBezTo>
                  <a:pt x="18616" y="7983"/>
                  <a:pt x="18594" y="7972"/>
                  <a:pt x="18570" y="7963"/>
                </a:cubicBezTo>
                <a:cubicBezTo>
                  <a:pt x="18500" y="7936"/>
                  <a:pt x="18419" y="7924"/>
                  <a:pt x="18331" y="7928"/>
                </a:cubicBezTo>
                <a:cubicBezTo>
                  <a:pt x="18272" y="7930"/>
                  <a:pt x="18210" y="7938"/>
                  <a:pt x="18145" y="7954"/>
                </a:cubicBezTo>
                <a:cubicBezTo>
                  <a:pt x="18087" y="7967"/>
                  <a:pt x="18026" y="7987"/>
                  <a:pt x="17964" y="8010"/>
                </a:cubicBezTo>
                <a:cubicBezTo>
                  <a:pt x="17956" y="8013"/>
                  <a:pt x="17948" y="8015"/>
                  <a:pt x="17940" y="8018"/>
                </a:cubicBezTo>
                <a:cubicBezTo>
                  <a:pt x="17798" y="8073"/>
                  <a:pt x="17646" y="8155"/>
                  <a:pt x="17488" y="8259"/>
                </a:cubicBezTo>
                <a:cubicBezTo>
                  <a:pt x="17424" y="8301"/>
                  <a:pt x="17360" y="8347"/>
                  <a:pt x="17295" y="8397"/>
                </a:cubicBezTo>
                <a:cubicBezTo>
                  <a:pt x="17279" y="8409"/>
                  <a:pt x="17262" y="8420"/>
                  <a:pt x="17246" y="8433"/>
                </a:cubicBezTo>
                <a:cubicBezTo>
                  <a:pt x="17236" y="8441"/>
                  <a:pt x="17226" y="8449"/>
                  <a:pt x="17216" y="8458"/>
                </a:cubicBezTo>
                <a:cubicBezTo>
                  <a:pt x="17165" y="8500"/>
                  <a:pt x="17115" y="8543"/>
                  <a:pt x="17059" y="8593"/>
                </a:cubicBezTo>
                <a:lnTo>
                  <a:pt x="16788" y="8835"/>
                </a:lnTo>
                <a:lnTo>
                  <a:pt x="16724" y="8777"/>
                </a:lnTo>
                <a:cubicBezTo>
                  <a:pt x="16711" y="8765"/>
                  <a:pt x="16698" y="8756"/>
                  <a:pt x="16686" y="8748"/>
                </a:cubicBezTo>
                <a:cubicBezTo>
                  <a:pt x="16672" y="8743"/>
                  <a:pt x="16660" y="8739"/>
                  <a:pt x="16646" y="8730"/>
                </a:cubicBezTo>
                <a:cubicBezTo>
                  <a:pt x="16643" y="8730"/>
                  <a:pt x="16639" y="8730"/>
                  <a:pt x="16638" y="8732"/>
                </a:cubicBezTo>
                <a:cubicBezTo>
                  <a:pt x="16626" y="8740"/>
                  <a:pt x="16606" y="8729"/>
                  <a:pt x="16592" y="8708"/>
                </a:cubicBezTo>
                <a:cubicBezTo>
                  <a:pt x="16586" y="8700"/>
                  <a:pt x="16582" y="8687"/>
                  <a:pt x="16577" y="8671"/>
                </a:cubicBezTo>
                <a:cubicBezTo>
                  <a:pt x="16576" y="8670"/>
                  <a:pt x="16575" y="8668"/>
                  <a:pt x="16574" y="8667"/>
                </a:cubicBezTo>
                <a:cubicBezTo>
                  <a:pt x="16546" y="8629"/>
                  <a:pt x="16526" y="8579"/>
                  <a:pt x="16514" y="8503"/>
                </a:cubicBezTo>
                <a:cubicBezTo>
                  <a:pt x="16510" y="8477"/>
                  <a:pt x="16507" y="8449"/>
                  <a:pt x="16505" y="8417"/>
                </a:cubicBezTo>
                <a:cubicBezTo>
                  <a:pt x="16499" y="8354"/>
                  <a:pt x="16496" y="8278"/>
                  <a:pt x="16495" y="8185"/>
                </a:cubicBezTo>
                <a:cubicBezTo>
                  <a:pt x="16491" y="7968"/>
                  <a:pt x="16491" y="7802"/>
                  <a:pt x="16498" y="7673"/>
                </a:cubicBezTo>
                <a:cubicBezTo>
                  <a:pt x="16499" y="7656"/>
                  <a:pt x="16500" y="7645"/>
                  <a:pt x="16502" y="7629"/>
                </a:cubicBezTo>
                <a:cubicBezTo>
                  <a:pt x="16504" y="7458"/>
                  <a:pt x="16513" y="7323"/>
                  <a:pt x="16535" y="7300"/>
                </a:cubicBezTo>
                <a:cubicBezTo>
                  <a:pt x="16544" y="7290"/>
                  <a:pt x="16595" y="7272"/>
                  <a:pt x="16666" y="7251"/>
                </a:cubicBezTo>
                <a:cubicBezTo>
                  <a:pt x="16728" y="7215"/>
                  <a:pt x="16811" y="7194"/>
                  <a:pt x="16923" y="7173"/>
                </a:cubicBezTo>
                <a:cubicBezTo>
                  <a:pt x="17060" y="7148"/>
                  <a:pt x="17172" y="7126"/>
                  <a:pt x="17272" y="7106"/>
                </a:cubicBezTo>
                <a:cubicBezTo>
                  <a:pt x="17334" y="7092"/>
                  <a:pt x="17413" y="7075"/>
                  <a:pt x="17461" y="7064"/>
                </a:cubicBezTo>
                <a:cubicBezTo>
                  <a:pt x="17837" y="6972"/>
                  <a:pt x="17897" y="6892"/>
                  <a:pt x="17942" y="6669"/>
                </a:cubicBezTo>
                <a:cubicBezTo>
                  <a:pt x="17962" y="6575"/>
                  <a:pt x="17980" y="6511"/>
                  <a:pt x="18015" y="6457"/>
                </a:cubicBezTo>
                <a:cubicBezTo>
                  <a:pt x="18017" y="6448"/>
                  <a:pt x="18025" y="6415"/>
                  <a:pt x="18026" y="6411"/>
                </a:cubicBezTo>
                <a:cubicBezTo>
                  <a:pt x="18028" y="6401"/>
                  <a:pt x="18074" y="6376"/>
                  <a:pt x="18141" y="6343"/>
                </a:cubicBezTo>
                <a:cubicBezTo>
                  <a:pt x="18211" y="6301"/>
                  <a:pt x="18307" y="6257"/>
                  <a:pt x="18449" y="6198"/>
                </a:cubicBezTo>
                <a:cubicBezTo>
                  <a:pt x="18511" y="6172"/>
                  <a:pt x="18571" y="6149"/>
                  <a:pt x="18627" y="6129"/>
                </a:cubicBezTo>
                <a:cubicBezTo>
                  <a:pt x="18633" y="6127"/>
                  <a:pt x="18637" y="6126"/>
                  <a:pt x="18643" y="6124"/>
                </a:cubicBezTo>
                <a:cubicBezTo>
                  <a:pt x="18871" y="6011"/>
                  <a:pt x="19069" y="5882"/>
                  <a:pt x="19237" y="5732"/>
                </a:cubicBezTo>
                <a:cubicBezTo>
                  <a:pt x="19280" y="5693"/>
                  <a:pt x="19409" y="5563"/>
                  <a:pt x="19561" y="5406"/>
                </a:cubicBezTo>
                <a:cubicBezTo>
                  <a:pt x="19679" y="5280"/>
                  <a:pt x="19808" y="5145"/>
                  <a:pt x="19948" y="5004"/>
                </a:cubicBezTo>
                <a:cubicBezTo>
                  <a:pt x="20777" y="4128"/>
                  <a:pt x="20720" y="4181"/>
                  <a:pt x="20852" y="4198"/>
                </a:cubicBezTo>
                <a:cubicBezTo>
                  <a:pt x="20865" y="4200"/>
                  <a:pt x="20875" y="4199"/>
                  <a:pt x="20886" y="4200"/>
                </a:cubicBezTo>
                <a:cubicBezTo>
                  <a:pt x="20949" y="4180"/>
                  <a:pt x="21046" y="4103"/>
                  <a:pt x="21132" y="3999"/>
                </a:cubicBezTo>
                <a:cubicBezTo>
                  <a:pt x="21188" y="3933"/>
                  <a:pt x="21247" y="3872"/>
                  <a:pt x="21297" y="3828"/>
                </a:cubicBezTo>
                <a:cubicBezTo>
                  <a:pt x="21297" y="3828"/>
                  <a:pt x="21297" y="3828"/>
                  <a:pt x="21298" y="3828"/>
                </a:cubicBezTo>
                <a:cubicBezTo>
                  <a:pt x="21348" y="3784"/>
                  <a:pt x="21388" y="3756"/>
                  <a:pt x="21408" y="3756"/>
                </a:cubicBezTo>
                <a:cubicBezTo>
                  <a:pt x="21417" y="3756"/>
                  <a:pt x="21426" y="3753"/>
                  <a:pt x="21435" y="3751"/>
                </a:cubicBezTo>
                <a:cubicBezTo>
                  <a:pt x="21435" y="3751"/>
                  <a:pt x="21437" y="3750"/>
                  <a:pt x="21438" y="3750"/>
                </a:cubicBezTo>
                <a:cubicBezTo>
                  <a:pt x="21454" y="3743"/>
                  <a:pt x="21467" y="3735"/>
                  <a:pt x="21480" y="3725"/>
                </a:cubicBezTo>
                <a:cubicBezTo>
                  <a:pt x="21481" y="3724"/>
                  <a:pt x="21482" y="3722"/>
                  <a:pt x="21483" y="3721"/>
                </a:cubicBezTo>
                <a:cubicBezTo>
                  <a:pt x="21530" y="3675"/>
                  <a:pt x="21565" y="3577"/>
                  <a:pt x="21591" y="3411"/>
                </a:cubicBezTo>
                <a:cubicBezTo>
                  <a:pt x="21589" y="3403"/>
                  <a:pt x="21591" y="3390"/>
                  <a:pt x="21597" y="3375"/>
                </a:cubicBezTo>
                <a:cubicBezTo>
                  <a:pt x="21597" y="3372"/>
                  <a:pt x="21598" y="3370"/>
                  <a:pt x="21598" y="3368"/>
                </a:cubicBezTo>
                <a:cubicBezTo>
                  <a:pt x="21598" y="3367"/>
                  <a:pt x="21598" y="3367"/>
                  <a:pt x="21598" y="3367"/>
                </a:cubicBezTo>
                <a:cubicBezTo>
                  <a:pt x="21589" y="3228"/>
                  <a:pt x="21579" y="3129"/>
                  <a:pt x="21568" y="3104"/>
                </a:cubicBezTo>
                <a:cubicBezTo>
                  <a:pt x="21281" y="2494"/>
                  <a:pt x="21173" y="2440"/>
                  <a:pt x="20789" y="2713"/>
                </a:cubicBezTo>
                <a:cubicBezTo>
                  <a:pt x="20688" y="2785"/>
                  <a:pt x="20595" y="2919"/>
                  <a:pt x="20526" y="3076"/>
                </a:cubicBezTo>
                <a:cubicBezTo>
                  <a:pt x="20507" y="3145"/>
                  <a:pt x="20485" y="3222"/>
                  <a:pt x="20463" y="3284"/>
                </a:cubicBezTo>
                <a:cubicBezTo>
                  <a:pt x="20441" y="3350"/>
                  <a:pt x="20421" y="3443"/>
                  <a:pt x="20409" y="3521"/>
                </a:cubicBezTo>
                <a:cubicBezTo>
                  <a:pt x="20407" y="3554"/>
                  <a:pt x="20404" y="3586"/>
                  <a:pt x="20404" y="3617"/>
                </a:cubicBezTo>
                <a:cubicBezTo>
                  <a:pt x="20404" y="3633"/>
                  <a:pt x="20399" y="3652"/>
                  <a:pt x="20392" y="3672"/>
                </a:cubicBezTo>
                <a:cubicBezTo>
                  <a:pt x="20384" y="3729"/>
                  <a:pt x="20372" y="3781"/>
                  <a:pt x="20359" y="3800"/>
                </a:cubicBezTo>
                <a:cubicBezTo>
                  <a:pt x="20317" y="3857"/>
                  <a:pt x="20101" y="4051"/>
                  <a:pt x="19864" y="4254"/>
                </a:cubicBezTo>
                <a:cubicBezTo>
                  <a:pt x="19706" y="4393"/>
                  <a:pt x="19516" y="4551"/>
                  <a:pt x="19281" y="4738"/>
                </a:cubicBezTo>
                <a:cubicBezTo>
                  <a:pt x="19030" y="4937"/>
                  <a:pt x="18839" y="5087"/>
                  <a:pt x="18681" y="5207"/>
                </a:cubicBezTo>
                <a:cubicBezTo>
                  <a:pt x="18631" y="5251"/>
                  <a:pt x="18580" y="5295"/>
                  <a:pt x="18529" y="5342"/>
                </a:cubicBezTo>
                <a:cubicBezTo>
                  <a:pt x="18501" y="5369"/>
                  <a:pt x="18400" y="5426"/>
                  <a:pt x="18295" y="5478"/>
                </a:cubicBezTo>
                <a:cubicBezTo>
                  <a:pt x="18237" y="5512"/>
                  <a:pt x="18188" y="5535"/>
                  <a:pt x="18147" y="5549"/>
                </a:cubicBezTo>
                <a:lnTo>
                  <a:pt x="18025" y="5606"/>
                </a:lnTo>
                <a:lnTo>
                  <a:pt x="17988" y="5550"/>
                </a:lnTo>
                <a:cubicBezTo>
                  <a:pt x="17968" y="5542"/>
                  <a:pt x="17948" y="5532"/>
                  <a:pt x="17927" y="5519"/>
                </a:cubicBezTo>
                <a:cubicBezTo>
                  <a:pt x="17784" y="5431"/>
                  <a:pt x="17692" y="5447"/>
                  <a:pt x="17255" y="5634"/>
                </a:cubicBezTo>
                <a:cubicBezTo>
                  <a:pt x="17098" y="5701"/>
                  <a:pt x="16947" y="5761"/>
                  <a:pt x="16830" y="5804"/>
                </a:cubicBezTo>
                <a:cubicBezTo>
                  <a:pt x="16676" y="5883"/>
                  <a:pt x="16525" y="5963"/>
                  <a:pt x="16403" y="6037"/>
                </a:cubicBezTo>
                <a:cubicBezTo>
                  <a:pt x="16237" y="6137"/>
                  <a:pt x="16093" y="6208"/>
                  <a:pt x="16082" y="6195"/>
                </a:cubicBezTo>
                <a:cubicBezTo>
                  <a:pt x="16071" y="6181"/>
                  <a:pt x="16082" y="6099"/>
                  <a:pt x="16105" y="6011"/>
                </a:cubicBezTo>
                <a:cubicBezTo>
                  <a:pt x="16147" y="5860"/>
                  <a:pt x="16158" y="5845"/>
                  <a:pt x="16308" y="5764"/>
                </a:cubicBezTo>
                <a:cubicBezTo>
                  <a:pt x="16418" y="5704"/>
                  <a:pt x="16584" y="5573"/>
                  <a:pt x="16727" y="5446"/>
                </a:cubicBezTo>
                <a:cubicBezTo>
                  <a:pt x="16741" y="5430"/>
                  <a:pt x="16755" y="5414"/>
                  <a:pt x="16771" y="5399"/>
                </a:cubicBezTo>
                <a:cubicBezTo>
                  <a:pt x="16808" y="5363"/>
                  <a:pt x="16841" y="5334"/>
                  <a:pt x="16873" y="5308"/>
                </a:cubicBezTo>
                <a:cubicBezTo>
                  <a:pt x="16915" y="5265"/>
                  <a:pt x="16950" y="5225"/>
                  <a:pt x="16970" y="5195"/>
                </a:cubicBezTo>
                <a:lnTo>
                  <a:pt x="17038" y="5092"/>
                </a:lnTo>
                <a:lnTo>
                  <a:pt x="17148" y="5160"/>
                </a:lnTo>
                <a:cubicBezTo>
                  <a:pt x="17162" y="5168"/>
                  <a:pt x="17178" y="5174"/>
                  <a:pt x="17193" y="5181"/>
                </a:cubicBezTo>
                <a:cubicBezTo>
                  <a:pt x="17267" y="5172"/>
                  <a:pt x="17354" y="5168"/>
                  <a:pt x="17467" y="5166"/>
                </a:cubicBezTo>
                <a:cubicBezTo>
                  <a:pt x="17564" y="5165"/>
                  <a:pt x="17650" y="5157"/>
                  <a:pt x="17725" y="5147"/>
                </a:cubicBezTo>
                <a:cubicBezTo>
                  <a:pt x="17841" y="5074"/>
                  <a:pt x="17933" y="4976"/>
                  <a:pt x="17995" y="4861"/>
                </a:cubicBezTo>
                <a:cubicBezTo>
                  <a:pt x="18023" y="4784"/>
                  <a:pt x="18052" y="4590"/>
                  <a:pt x="18059" y="4424"/>
                </a:cubicBezTo>
                <a:cubicBezTo>
                  <a:pt x="18060" y="4386"/>
                  <a:pt x="18063" y="4351"/>
                  <a:pt x="18066" y="4317"/>
                </a:cubicBezTo>
                <a:cubicBezTo>
                  <a:pt x="18057" y="4299"/>
                  <a:pt x="18046" y="4282"/>
                  <a:pt x="18029" y="4264"/>
                </a:cubicBezTo>
                <a:lnTo>
                  <a:pt x="17966" y="4201"/>
                </a:lnTo>
                <a:lnTo>
                  <a:pt x="18117" y="4028"/>
                </a:lnTo>
                <a:cubicBezTo>
                  <a:pt x="18183" y="3951"/>
                  <a:pt x="18262" y="3841"/>
                  <a:pt x="18322" y="3748"/>
                </a:cubicBezTo>
                <a:cubicBezTo>
                  <a:pt x="18337" y="3725"/>
                  <a:pt x="18357" y="3697"/>
                  <a:pt x="18368" y="3678"/>
                </a:cubicBezTo>
                <a:cubicBezTo>
                  <a:pt x="18475" y="3492"/>
                  <a:pt x="18522" y="3472"/>
                  <a:pt x="18535" y="3606"/>
                </a:cubicBezTo>
                <a:cubicBezTo>
                  <a:pt x="18536" y="3617"/>
                  <a:pt x="18539" y="3622"/>
                  <a:pt x="18540" y="3631"/>
                </a:cubicBezTo>
                <a:cubicBezTo>
                  <a:pt x="18711" y="3584"/>
                  <a:pt x="18799" y="3234"/>
                  <a:pt x="18799" y="2593"/>
                </a:cubicBezTo>
                <a:cubicBezTo>
                  <a:pt x="18800" y="1922"/>
                  <a:pt x="18620" y="1288"/>
                  <a:pt x="18359" y="1040"/>
                </a:cubicBezTo>
                <a:cubicBezTo>
                  <a:pt x="18311" y="994"/>
                  <a:pt x="18287" y="956"/>
                  <a:pt x="18284" y="919"/>
                </a:cubicBezTo>
                <a:cubicBezTo>
                  <a:pt x="18252" y="885"/>
                  <a:pt x="18219" y="853"/>
                  <a:pt x="18185" y="823"/>
                </a:cubicBezTo>
                <a:cubicBezTo>
                  <a:pt x="17959" y="622"/>
                  <a:pt x="18074" y="591"/>
                  <a:pt x="18347" y="748"/>
                </a:cubicBezTo>
                <a:cubicBezTo>
                  <a:pt x="18341" y="713"/>
                  <a:pt x="18295" y="689"/>
                  <a:pt x="18198" y="662"/>
                </a:cubicBezTo>
                <a:cubicBezTo>
                  <a:pt x="18045" y="620"/>
                  <a:pt x="17966" y="589"/>
                  <a:pt x="17939" y="551"/>
                </a:cubicBezTo>
                <a:cubicBezTo>
                  <a:pt x="17925" y="550"/>
                  <a:pt x="17910" y="548"/>
                  <a:pt x="17897" y="548"/>
                </a:cubicBezTo>
                <a:cubicBezTo>
                  <a:pt x="17769" y="547"/>
                  <a:pt x="17623" y="465"/>
                  <a:pt x="17665" y="417"/>
                </a:cubicBezTo>
                <a:cubicBezTo>
                  <a:pt x="17681" y="399"/>
                  <a:pt x="17804" y="377"/>
                  <a:pt x="17939" y="370"/>
                </a:cubicBezTo>
                <a:cubicBezTo>
                  <a:pt x="17970" y="368"/>
                  <a:pt x="17981" y="365"/>
                  <a:pt x="18005" y="363"/>
                </a:cubicBezTo>
                <a:cubicBezTo>
                  <a:pt x="18035" y="292"/>
                  <a:pt x="17958" y="299"/>
                  <a:pt x="17720" y="378"/>
                </a:cubicBezTo>
                <a:cubicBezTo>
                  <a:pt x="17532" y="440"/>
                  <a:pt x="17277" y="384"/>
                  <a:pt x="17231" y="293"/>
                </a:cubicBezTo>
                <a:cubicBezTo>
                  <a:pt x="17111" y="246"/>
                  <a:pt x="17101" y="218"/>
                  <a:pt x="17176" y="178"/>
                </a:cubicBezTo>
                <a:cubicBezTo>
                  <a:pt x="17183" y="174"/>
                  <a:pt x="17187" y="170"/>
                  <a:pt x="17194" y="166"/>
                </a:cubicBezTo>
                <a:cubicBezTo>
                  <a:pt x="17085" y="98"/>
                  <a:pt x="16783" y="50"/>
                  <a:pt x="16571" y="86"/>
                </a:cubicBezTo>
                <a:cubicBezTo>
                  <a:pt x="16447" y="107"/>
                  <a:pt x="16330" y="77"/>
                  <a:pt x="16284" y="14"/>
                </a:cubicBezTo>
                <a:cubicBezTo>
                  <a:pt x="16281" y="9"/>
                  <a:pt x="16270" y="4"/>
                  <a:pt x="16255" y="0"/>
                </a:cubicBezTo>
                <a:lnTo>
                  <a:pt x="16228" y="0"/>
                </a:lnTo>
                <a:close/>
                <a:moveTo>
                  <a:pt x="5739" y="1661"/>
                </a:moveTo>
                <a:lnTo>
                  <a:pt x="5322" y="1930"/>
                </a:lnTo>
                <a:cubicBezTo>
                  <a:pt x="4916" y="2193"/>
                  <a:pt x="4906" y="2207"/>
                  <a:pt x="4872" y="2591"/>
                </a:cubicBezTo>
                <a:cubicBezTo>
                  <a:pt x="4866" y="2656"/>
                  <a:pt x="4860" y="2703"/>
                  <a:pt x="4854" y="2749"/>
                </a:cubicBezTo>
                <a:cubicBezTo>
                  <a:pt x="4850" y="2871"/>
                  <a:pt x="4841" y="2962"/>
                  <a:pt x="4825" y="2980"/>
                </a:cubicBezTo>
                <a:cubicBezTo>
                  <a:pt x="4813" y="2994"/>
                  <a:pt x="4773" y="3003"/>
                  <a:pt x="4727" y="3009"/>
                </a:cubicBezTo>
                <a:cubicBezTo>
                  <a:pt x="4704" y="3022"/>
                  <a:pt x="4679" y="3032"/>
                  <a:pt x="4646" y="3042"/>
                </a:cubicBezTo>
                <a:cubicBezTo>
                  <a:pt x="4620" y="3050"/>
                  <a:pt x="4587" y="3065"/>
                  <a:pt x="4551" y="3084"/>
                </a:cubicBezTo>
                <a:cubicBezTo>
                  <a:pt x="4515" y="3103"/>
                  <a:pt x="4474" y="3127"/>
                  <a:pt x="4433" y="3154"/>
                </a:cubicBezTo>
                <a:cubicBezTo>
                  <a:pt x="4351" y="3208"/>
                  <a:pt x="4264" y="3275"/>
                  <a:pt x="4191" y="3341"/>
                </a:cubicBezTo>
                <a:cubicBezTo>
                  <a:pt x="4133" y="3394"/>
                  <a:pt x="4087" y="3434"/>
                  <a:pt x="4048" y="3464"/>
                </a:cubicBezTo>
                <a:cubicBezTo>
                  <a:pt x="4028" y="3491"/>
                  <a:pt x="4011" y="3518"/>
                  <a:pt x="3999" y="3542"/>
                </a:cubicBezTo>
                <a:cubicBezTo>
                  <a:pt x="3981" y="3575"/>
                  <a:pt x="3958" y="3577"/>
                  <a:pt x="3858" y="3525"/>
                </a:cubicBezTo>
                <a:cubicBezTo>
                  <a:pt x="3828" y="3515"/>
                  <a:pt x="3796" y="3497"/>
                  <a:pt x="3756" y="3472"/>
                </a:cubicBezTo>
                <a:cubicBezTo>
                  <a:pt x="3647" y="3402"/>
                  <a:pt x="3558" y="3366"/>
                  <a:pt x="3471" y="3369"/>
                </a:cubicBezTo>
                <a:cubicBezTo>
                  <a:pt x="3442" y="3370"/>
                  <a:pt x="3413" y="3375"/>
                  <a:pt x="3384" y="3385"/>
                </a:cubicBezTo>
                <a:cubicBezTo>
                  <a:pt x="3268" y="3424"/>
                  <a:pt x="3147" y="3537"/>
                  <a:pt x="2979" y="3737"/>
                </a:cubicBezTo>
                <a:cubicBezTo>
                  <a:pt x="2940" y="3784"/>
                  <a:pt x="2906" y="3825"/>
                  <a:pt x="2876" y="3863"/>
                </a:cubicBezTo>
                <a:cubicBezTo>
                  <a:pt x="2845" y="3901"/>
                  <a:pt x="2819" y="3933"/>
                  <a:pt x="2796" y="3966"/>
                </a:cubicBezTo>
                <a:cubicBezTo>
                  <a:pt x="2713" y="4084"/>
                  <a:pt x="2676" y="4179"/>
                  <a:pt x="2654" y="4348"/>
                </a:cubicBezTo>
                <a:cubicBezTo>
                  <a:pt x="2652" y="4388"/>
                  <a:pt x="2650" y="4419"/>
                  <a:pt x="2650" y="4464"/>
                </a:cubicBezTo>
                <a:cubicBezTo>
                  <a:pt x="2648" y="4699"/>
                  <a:pt x="2638" y="4818"/>
                  <a:pt x="2611" y="4931"/>
                </a:cubicBezTo>
                <a:cubicBezTo>
                  <a:pt x="2599" y="5140"/>
                  <a:pt x="2593" y="5285"/>
                  <a:pt x="2606" y="5357"/>
                </a:cubicBezTo>
                <a:cubicBezTo>
                  <a:pt x="2610" y="5380"/>
                  <a:pt x="2615" y="5398"/>
                  <a:pt x="2622" y="5412"/>
                </a:cubicBezTo>
                <a:cubicBezTo>
                  <a:pt x="2644" y="5456"/>
                  <a:pt x="2682" y="5469"/>
                  <a:pt x="2743" y="5487"/>
                </a:cubicBezTo>
                <a:cubicBezTo>
                  <a:pt x="2754" y="5490"/>
                  <a:pt x="2765" y="5490"/>
                  <a:pt x="2776" y="5492"/>
                </a:cubicBezTo>
                <a:cubicBezTo>
                  <a:pt x="2786" y="5493"/>
                  <a:pt x="2794" y="5493"/>
                  <a:pt x="2805" y="5493"/>
                </a:cubicBezTo>
                <a:cubicBezTo>
                  <a:pt x="2892" y="5493"/>
                  <a:pt x="2973" y="5476"/>
                  <a:pt x="3048" y="5443"/>
                </a:cubicBezTo>
                <a:cubicBezTo>
                  <a:pt x="3123" y="5405"/>
                  <a:pt x="3197" y="5350"/>
                  <a:pt x="3264" y="5282"/>
                </a:cubicBezTo>
                <a:cubicBezTo>
                  <a:pt x="3264" y="5282"/>
                  <a:pt x="3264" y="5281"/>
                  <a:pt x="3265" y="5280"/>
                </a:cubicBezTo>
                <a:cubicBezTo>
                  <a:pt x="3266" y="5279"/>
                  <a:pt x="3267" y="5279"/>
                  <a:pt x="3268" y="5278"/>
                </a:cubicBezTo>
                <a:cubicBezTo>
                  <a:pt x="3271" y="5274"/>
                  <a:pt x="3274" y="5270"/>
                  <a:pt x="3278" y="5267"/>
                </a:cubicBezTo>
                <a:cubicBezTo>
                  <a:pt x="3395" y="5129"/>
                  <a:pt x="3485" y="4928"/>
                  <a:pt x="3547" y="4674"/>
                </a:cubicBezTo>
                <a:cubicBezTo>
                  <a:pt x="3547" y="4665"/>
                  <a:pt x="3549" y="4656"/>
                  <a:pt x="3549" y="4648"/>
                </a:cubicBezTo>
                <a:cubicBezTo>
                  <a:pt x="3549" y="4595"/>
                  <a:pt x="3555" y="4552"/>
                  <a:pt x="3566" y="4518"/>
                </a:cubicBezTo>
                <a:cubicBezTo>
                  <a:pt x="3572" y="4501"/>
                  <a:pt x="3579" y="4487"/>
                  <a:pt x="3588" y="4475"/>
                </a:cubicBezTo>
                <a:cubicBezTo>
                  <a:pt x="3593" y="4469"/>
                  <a:pt x="3600" y="4464"/>
                  <a:pt x="3605" y="4459"/>
                </a:cubicBezTo>
                <a:cubicBezTo>
                  <a:pt x="3619" y="4425"/>
                  <a:pt x="3631" y="4411"/>
                  <a:pt x="3644" y="4415"/>
                </a:cubicBezTo>
                <a:cubicBezTo>
                  <a:pt x="3651" y="4418"/>
                  <a:pt x="3687" y="4425"/>
                  <a:pt x="3705" y="4430"/>
                </a:cubicBezTo>
                <a:cubicBezTo>
                  <a:pt x="3725" y="4432"/>
                  <a:pt x="3746" y="4435"/>
                  <a:pt x="3771" y="4442"/>
                </a:cubicBezTo>
                <a:cubicBezTo>
                  <a:pt x="3783" y="4446"/>
                  <a:pt x="3798" y="4453"/>
                  <a:pt x="3812" y="4458"/>
                </a:cubicBezTo>
                <a:cubicBezTo>
                  <a:pt x="3818" y="4460"/>
                  <a:pt x="3819" y="4460"/>
                  <a:pt x="3824" y="4462"/>
                </a:cubicBezTo>
                <a:lnTo>
                  <a:pt x="3969" y="4497"/>
                </a:lnTo>
                <a:lnTo>
                  <a:pt x="3994" y="4671"/>
                </a:lnTo>
                <a:cubicBezTo>
                  <a:pt x="3994" y="4673"/>
                  <a:pt x="3995" y="4673"/>
                  <a:pt x="3996" y="4675"/>
                </a:cubicBezTo>
                <a:cubicBezTo>
                  <a:pt x="4073" y="4862"/>
                  <a:pt x="4121" y="5144"/>
                  <a:pt x="4125" y="5418"/>
                </a:cubicBezTo>
                <a:cubicBezTo>
                  <a:pt x="4136" y="5484"/>
                  <a:pt x="4143" y="5538"/>
                  <a:pt x="4143" y="5559"/>
                </a:cubicBezTo>
                <a:cubicBezTo>
                  <a:pt x="4143" y="5579"/>
                  <a:pt x="4130" y="5642"/>
                  <a:pt x="4110" y="5721"/>
                </a:cubicBezTo>
                <a:cubicBezTo>
                  <a:pt x="4109" y="5728"/>
                  <a:pt x="4108" y="5736"/>
                  <a:pt x="4107" y="5742"/>
                </a:cubicBezTo>
                <a:cubicBezTo>
                  <a:pt x="4097" y="5813"/>
                  <a:pt x="4084" y="5879"/>
                  <a:pt x="4066" y="5939"/>
                </a:cubicBezTo>
                <a:cubicBezTo>
                  <a:pt x="3943" y="6342"/>
                  <a:pt x="3942" y="6549"/>
                  <a:pt x="4065" y="6767"/>
                </a:cubicBezTo>
                <a:cubicBezTo>
                  <a:pt x="4097" y="6816"/>
                  <a:pt x="4135" y="6864"/>
                  <a:pt x="4179" y="6909"/>
                </a:cubicBezTo>
                <a:cubicBezTo>
                  <a:pt x="4206" y="6935"/>
                  <a:pt x="4233" y="6961"/>
                  <a:pt x="4267" y="6987"/>
                </a:cubicBezTo>
                <a:cubicBezTo>
                  <a:pt x="4308" y="7020"/>
                  <a:pt x="4354" y="7051"/>
                  <a:pt x="4403" y="7082"/>
                </a:cubicBezTo>
                <a:cubicBezTo>
                  <a:pt x="4646" y="7237"/>
                  <a:pt x="4959" y="7364"/>
                  <a:pt x="5157" y="7365"/>
                </a:cubicBezTo>
                <a:cubicBezTo>
                  <a:pt x="5163" y="7365"/>
                  <a:pt x="5168" y="7366"/>
                  <a:pt x="5173" y="7366"/>
                </a:cubicBezTo>
                <a:cubicBezTo>
                  <a:pt x="5206" y="7363"/>
                  <a:pt x="5238" y="7357"/>
                  <a:pt x="5267" y="7348"/>
                </a:cubicBezTo>
                <a:cubicBezTo>
                  <a:pt x="5364" y="7317"/>
                  <a:pt x="5376" y="7320"/>
                  <a:pt x="5455" y="7409"/>
                </a:cubicBezTo>
                <a:cubicBezTo>
                  <a:pt x="5482" y="7440"/>
                  <a:pt x="5517" y="7496"/>
                  <a:pt x="5549" y="7557"/>
                </a:cubicBezTo>
                <a:cubicBezTo>
                  <a:pt x="5573" y="7590"/>
                  <a:pt x="5594" y="7626"/>
                  <a:pt x="5613" y="7668"/>
                </a:cubicBezTo>
                <a:cubicBezTo>
                  <a:pt x="5627" y="7702"/>
                  <a:pt x="5640" y="7740"/>
                  <a:pt x="5652" y="7780"/>
                </a:cubicBezTo>
                <a:cubicBezTo>
                  <a:pt x="5663" y="7820"/>
                  <a:pt x="5672" y="7863"/>
                  <a:pt x="5680" y="7910"/>
                </a:cubicBezTo>
                <a:cubicBezTo>
                  <a:pt x="5690" y="7966"/>
                  <a:pt x="5697" y="8017"/>
                  <a:pt x="5703" y="8062"/>
                </a:cubicBezTo>
                <a:cubicBezTo>
                  <a:pt x="5710" y="8129"/>
                  <a:pt x="5712" y="8183"/>
                  <a:pt x="5706" y="8225"/>
                </a:cubicBezTo>
                <a:cubicBezTo>
                  <a:pt x="5705" y="8239"/>
                  <a:pt x="5702" y="8252"/>
                  <a:pt x="5699" y="8264"/>
                </a:cubicBezTo>
                <a:cubicBezTo>
                  <a:pt x="5691" y="8287"/>
                  <a:pt x="5681" y="8305"/>
                  <a:pt x="5666" y="8318"/>
                </a:cubicBezTo>
                <a:cubicBezTo>
                  <a:pt x="5666" y="8318"/>
                  <a:pt x="5664" y="8318"/>
                  <a:pt x="5663" y="8319"/>
                </a:cubicBezTo>
                <a:lnTo>
                  <a:pt x="5662" y="8365"/>
                </a:lnTo>
                <a:lnTo>
                  <a:pt x="5583" y="8356"/>
                </a:lnTo>
                <a:cubicBezTo>
                  <a:pt x="5571" y="8355"/>
                  <a:pt x="5549" y="8347"/>
                  <a:pt x="5533" y="8344"/>
                </a:cubicBezTo>
                <a:cubicBezTo>
                  <a:pt x="5531" y="8343"/>
                  <a:pt x="5530" y="8344"/>
                  <a:pt x="5528" y="8344"/>
                </a:cubicBezTo>
                <a:cubicBezTo>
                  <a:pt x="5465" y="8336"/>
                  <a:pt x="5381" y="8313"/>
                  <a:pt x="5275" y="8277"/>
                </a:cubicBezTo>
                <a:cubicBezTo>
                  <a:pt x="5221" y="8259"/>
                  <a:pt x="5166" y="8239"/>
                  <a:pt x="5110" y="8217"/>
                </a:cubicBezTo>
                <a:cubicBezTo>
                  <a:pt x="5110" y="8217"/>
                  <a:pt x="5109" y="8217"/>
                  <a:pt x="5109" y="8217"/>
                </a:cubicBezTo>
                <a:cubicBezTo>
                  <a:pt x="4996" y="8174"/>
                  <a:pt x="4882" y="8125"/>
                  <a:pt x="4764" y="8070"/>
                </a:cubicBezTo>
                <a:cubicBezTo>
                  <a:pt x="4628" y="8006"/>
                  <a:pt x="4489" y="7932"/>
                  <a:pt x="4349" y="7854"/>
                </a:cubicBezTo>
                <a:cubicBezTo>
                  <a:pt x="4201" y="7780"/>
                  <a:pt x="4066" y="7706"/>
                  <a:pt x="3961" y="7642"/>
                </a:cubicBezTo>
                <a:cubicBezTo>
                  <a:pt x="3409" y="7303"/>
                  <a:pt x="2657" y="6678"/>
                  <a:pt x="2226" y="6197"/>
                </a:cubicBezTo>
                <a:cubicBezTo>
                  <a:pt x="2116" y="6074"/>
                  <a:pt x="2089" y="6022"/>
                  <a:pt x="2075" y="5910"/>
                </a:cubicBezTo>
                <a:cubicBezTo>
                  <a:pt x="2072" y="5885"/>
                  <a:pt x="2063" y="5844"/>
                  <a:pt x="2054" y="5807"/>
                </a:cubicBezTo>
                <a:cubicBezTo>
                  <a:pt x="2034" y="5748"/>
                  <a:pt x="2017" y="5687"/>
                  <a:pt x="2003" y="5624"/>
                </a:cubicBezTo>
                <a:cubicBezTo>
                  <a:pt x="1998" y="5609"/>
                  <a:pt x="1994" y="5592"/>
                  <a:pt x="1989" y="5578"/>
                </a:cubicBezTo>
                <a:cubicBezTo>
                  <a:pt x="1924" y="5393"/>
                  <a:pt x="1922" y="5370"/>
                  <a:pt x="1949" y="5134"/>
                </a:cubicBezTo>
                <a:cubicBezTo>
                  <a:pt x="1949" y="5102"/>
                  <a:pt x="1946" y="5072"/>
                  <a:pt x="1946" y="5039"/>
                </a:cubicBezTo>
                <a:cubicBezTo>
                  <a:pt x="1946" y="4860"/>
                  <a:pt x="1939" y="4779"/>
                  <a:pt x="1896" y="4745"/>
                </a:cubicBezTo>
                <a:cubicBezTo>
                  <a:pt x="1879" y="4731"/>
                  <a:pt x="1857" y="4724"/>
                  <a:pt x="1826" y="4721"/>
                </a:cubicBezTo>
                <a:cubicBezTo>
                  <a:pt x="1811" y="4719"/>
                  <a:pt x="1794" y="4719"/>
                  <a:pt x="1774" y="4719"/>
                </a:cubicBezTo>
                <a:cubicBezTo>
                  <a:pt x="1665" y="4719"/>
                  <a:pt x="1558" y="4795"/>
                  <a:pt x="1484" y="4926"/>
                </a:cubicBezTo>
                <a:lnTo>
                  <a:pt x="1365" y="5135"/>
                </a:lnTo>
                <a:lnTo>
                  <a:pt x="1321" y="5074"/>
                </a:lnTo>
                <a:cubicBezTo>
                  <a:pt x="1283" y="5042"/>
                  <a:pt x="1225" y="4957"/>
                  <a:pt x="1123" y="4806"/>
                </a:cubicBezTo>
                <a:cubicBezTo>
                  <a:pt x="1098" y="4773"/>
                  <a:pt x="1073" y="4740"/>
                  <a:pt x="1049" y="4714"/>
                </a:cubicBezTo>
                <a:cubicBezTo>
                  <a:pt x="1002" y="4662"/>
                  <a:pt x="957" y="4624"/>
                  <a:pt x="915" y="4599"/>
                </a:cubicBezTo>
                <a:cubicBezTo>
                  <a:pt x="915" y="4599"/>
                  <a:pt x="914" y="4599"/>
                  <a:pt x="914" y="4599"/>
                </a:cubicBezTo>
                <a:cubicBezTo>
                  <a:pt x="901" y="4591"/>
                  <a:pt x="888" y="4584"/>
                  <a:pt x="875" y="4579"/>
                </a:cubicBezTo>
                <a:cubicBezTo>
                  <a:pt x="849" y="4569"/>
                  <a:pt x="825" y="4565"/>
                  <a:pt x="802" y="4566"/>
                </a:cubicBezTo>
                <a:cubicBezTo>
                  <a:pt x="711" y="4574"/>
                  <a:pt x="648" y="4678"/>
                  <a:pt x="623" y="4880"/>
                </a:cubicBezTo>
                <a:cubicBezTo>
                  <a:pt x="615" y="4941"/>
                  <a:pt x="608" y="4989"/>
                  <a:pt x="598" y="5027"/>
                </a:cubicBezTo>
                <a:cubicBezTo>
                  <a:pt x="598" y="5027"/>
                  <a:pt x="598" y="5028"/>
                  <a:pt x="598" y="5028"/>
                </a:cubicBezTo>
                <a:cubicBezTo>
                  <a:pt x="619" y="5075"/>
                  <a:pt x="659" y="5126"/>
                  <a:pt x="737" y="5223"/>
                </a:cubicBezTo>
                <a:cubicBezTo>
                  <a:pt x="987" y="5530"/>
                  <a:pt x="855" y="5516"/>
                  <a:pt x="529" y="5200"/>
                </a:cubicBezTo>
                <a:cubicBezTo>
                  <a:pt x="505" y="5176"/>
                  <a:pt x="480" y="5157"/>
                  <a:pt x="457" y="5140"/>
                </a:cubicBezTo>
                <a:cubicBezTo>
                  <a:pt x="442" y="5140"/>
                  <a:pt x="426" y="5138"/>
                  <a:pt x="408" y="5136"/>
                </a:cubicBezTo>
                <a:cubicBezTo>
                  <a:pt x="390" y="5134"/>
                  <a:pt x="373" y="5132"/>
                  <a:pt x="357" y="5132"/>
                </a:cubicBezTo>
                <a:cubicBezTo>
                  <a:pt x="308" y="5133"/>
                  <a:pt x="263" y="5146"/>
                  <a:pt x="225" y="5171"/>
                </a:cubicBezTo>
                <a:cubicBezTo>
                  <a:pt x="225" y="5171"/>
                  <a:pt x="225" y="5172"/>
                  <a:pt x="225" y="5172"/>
                </a:cubicBezTo>
                <a:cubicBezTo>
                  <a:pt x="199" y="5189"/>
                  <a:pt x="176" y="5211"/>
                  <a:pt x="154" y="5238"/>
                </a:cubicBezTo>
                <a:cubicBezTo>
                  <a:pt x="120" y="5283"/>
                  <a:pt x="91" y="5345"/>
                  <a:pt x="68" y="5419"/>
                </a:cubicBezTo>
                <a:cubicBezTo>
                  <a:pt x="59" y="5477"/>
                  <a:pt x="60" y="5536"/>
                  <a:pt x="75" y="5589"/>
                </a:cubicBezTo>
                <a:cubicBezTo>
                  <a:pt x="116" y="5731"/>
                  <a:pt x="191" y="5796"/>
                  <a:pt x="396" y="5865"/>
                </a:cubicBezTo>
                <a:cubicBezTo>
                  <a:pt x="488" y="5897"/>
                  <a:pt x="579" y="5935"/>
                  <a:pt x="597" y="5951"/>
                </a:cubicBezTo>
                <a:cubicBezTo>
                  <a:pt x="686" y="6029"/>
                  <a:pt x="509" y="6060"/>
                  <a:pt x="300" y="6004"/>
                </a:cubicBezTo>
                <a:cubicBezTo>
                  <a:pt x="158" y="5966"/>
                  <a:pt x="98" y="5989"/>
                  <a:pt x="43" y="6099"/>
                </a:cubicBezTo>
                <a:cubicBezTo>
                  <a:pt x="13" y="6159"/>
                  <a:pt x="-2" y="6198"/>
                  <a:pt x="0" y="6239"/>
                </a:cubicBezTo>
                <a:cubicBezTo>
                  <a:pt x="2" y="6279"/>
                  <a:pt x="20" y="6320"/>
                  <a:pt x="56" y="6383"/>
                </a:cubicBezTo>
                <a:cubicBezTo>
                  <a:pt x="102" y="6465"/>
                  <a:pt x="144" y="6513"/>
                  <a:pt x="204" y="6543"/>
                </a:cubicBezTo>
                <a:cubicBezTo>
                  <a:pt x="210" y="6542"/>
                  <a:pt x="213" y="6539"/>
                  <a:pt x="219" y="6539"/>
                </a:cubicBezTo>
                <a:cubicBezTo>
                  <a:pt x="273" y="6529"/>
                  <a:pt x="335" y="6529"/>
                  <a:pt x="403" y="6535"/>
                </a:cubicBezTo>
                <a:cubicBezTo>
                  <a:pt x="471" y="6541"/>
                  <a:pt x="545" y="6555"/>
                  <a:pt x="624" y="6576"/>
                </a:cubicBezTo>
                <a:cubicBezTo>
                  <a:pt x="628" y="6577"/>
                  <a:pt x="632" y="6578"/>
                  <a:pt x="636" y="6579"/>
                </a:cubicBezTo>
                <a:cubicBezTo>
                  <a:pt x="777" y="6580"/>
                  <a:pt x="817" y="6599"/>
                  <a:pt x="982" y="6700"/>
                </a:cubicBezTo>
                <a:cubicBezTo>
                  <a:pt x="992" y="6706"/>
                  <a:pt x="1001" y="6711"/>
                  <a:pt x="1010" y="6717"/>
                </a:cubicBezTo>
                <a:cubicBezTo>
                  <a:pt x="1054" y="6736"/>
                  <a:pt x="1097" y="6756"/>
                  <a:pt x="1141" y="6779"/>
                </a:cubicBezTo>
                <a:cubicBezTo>
                  <a:pt x="1157" y="6787"/>
                  <a:pt x="1173" y="6796"/>
                  <a:pt x="1189" y="6805"/>
                </a:cubicBezTo>
                <a:cubicBezTo>
                  <a:pt x="1228" y="6818"/>
                  <a:pt x="1263" y="6826"/>
                  <a:pt x="1292" y="6826"/>
                </a:cubicBezTo>
                <a:cubicBezTo>
                  <a:pt x="1382" y="6826"/>
                  <a:pt x="1430" y="6858"/>
                  <a:pt x="1654" y="7065"/>
                </a:cubicBezTo>
                <a:cubicBezTo>
                  <a:pt x="1707" y="7115"/>
                  <a:pt x="1762" y="7163"/>
                  <a:pt x="1817" y="7212"/>
                </a:cubicBezTo>
                <a:cubicBezTo>
                  <a:pt x="1822" y="7216"/>
                  <a:pt x="1828" y="7219"/>
                  <a:pt x="1833" y="7223"/>
                </a:cubicBezTo>
                <a:cubicBezTo>
                  <a:pt x="1878" y="7258"/>
                  <a:pt x="1922" y="7295"/>
                  <a:pt x="1966" y="7332"/>
                </a:cubicBezTo>
                <a:cubicBezTo>
                  <a:pt x="2058" y="7412"/>
                  <a:pt x="2149" y="7488"/>
                  <a:pt x="2241" y="7561"/>
                </a:cubicBezTo>
                <a:cubicBezTo>
                  <a:pt x="2333" y="7635"/>
                  <a:pt x="2425" y="7706"/>
                  <a:pt x="2519" y="7774"/>
                </a:cubicBezTo>
                <a:cubicBezTo>
                  <a:pt x="2612" y="7843"/>
                  <a:pt x="2706" y="7909"/>
                  <a:pt x="2800" y="7973"/>
                </a:cubicBezTo>
                <a:cubicBezTo>
                  <a:pt x="2895" y="8036"/>
                  <a:pt x="2991" y="8098"/>
                  <a:pt x="3088" y="8158"/>
                </a:cubicBezTo>
                <a:cubicBezTo>
                  <a:pt x="3282" y="8276"/>
                  <a:pt x="3482" y="8387"/>
                  <a:pt x="3690" y="8491"/>
                </a:cubicBezTo>
                <a:cubicBezTo>
                  <a:pt x="3899" y="8596"/>
                  <a:pt x="4116" y="8694"/>
                  <a:pt x="4345" y="8788"/>
                </a:cubicBezTo>
                <a:cubicBezTo>
                  <a:pt x="4576" y="8883"/>
                  <a:pt x="4798" y="8976"/>
                  <a:pt x="4969" y="9051"/>
                </a:cubicBezTo>
                <a:cubicBezTo>
                  <a:pt x="5014" y="9070"/>
                  <a:pt x="5045" y="9085"/>
                  <a:pt x="5082" y="9101"/>
                </a:cubicBezTo>
                <a:cubicBezTo>
                  <a:pt x="5107" y="9110"/>
                  <a:pt x="5150" y="9126"/>
                  <a:pt x="5166" y="9131"/>
                </a:cubicBezTo>
                <a:cubicBezTo>
                  <a:pt x="5265" y="9159"/>
                  <a:pt x="5357" y="9194"/>
                  <a:pt x="5372" y="9210"/>
                </a:cubicBezTo>
                <a:cubicBezTo>
                  <a:pt x="5383" y="9221"/>
                  <a:pt x="5392" y="9349"/>
                  <a:pt x="5396" y="9505"/>
                </a:cubicBezTo>
                <a:cubicBezTo>
                  <a:pt x="5412" y="9609"/>
                  <a:pt x="5425" y="9738"/>
                  <a:pt x="5436" y="9902"/>
                </a:cubicBezTo>
                <a:cubicBezTo>
                  <a:pt x="5440" y="9966"/>
                  <a:pt x="5445" y="10026"/>
                  <a:pt x="5450" y="10083"/>
                </a:cubicBezTo>
                <a:cubicBezTo>
                  <a:pt x="5472" y="10312"/>
                  <a:pt x="5504" y="10494"/>
                  <a:pt x="5566" y="10699"/>
                </a:cubicBezTo>
                <a:cubicBezTo>
                  <a:pt x="5612" y="10853"/>
                  <a:pt x="5674" y="11020"/>
                  <a:pt x="5759" y="11230"/>
                </a:cubicBezTo>
                <a:cubicBezTo>
                  <a:pt x="5810" y="11356"/>
                  <a:pt x="5856" y="11470"/>
                  <a:pt x="5895" y="11573"/>
                </a:cubicBezTo>
                <a:cubicBezTo>
                  <a:pt x="5954" y="11728"/>
                  <a:pt x="5998" y="11861"/>
                  <a:pt x="6031" y="11979"/>
                </a:cubicBezTo>
                <a:cubicBezTo>
                  <a:pt x="6075" y="12136"/>
                  <a:pt x="6096" y="12268"/>
                  <a:pt x="6097" y="12390"/>
                </a:cubicBezTo>
                <a:cubicBezTo>
                  <a:pt x="6097" y="12448"/>
                  <a:pt x="6092" y="12503"/>
                  <a:pt x="6083" y="12558"/>
                </a:cubicBezTo>
                <a:cubicBezTo>
                  <a:pt x="6082" y="12562"/>
                  <a:pt x="6083" y="12566"/>
                  <a:pt x="6082" y="12570"/>
                </a:cubicBezTo>
                <a:cubicBezTo>
                  <a:pt x="6077" y="12599"/>
                  <a:pt x="6070" y="12629"/>
                  <a:pt x="6063" y="12659"/>
                </a:cubicBezTo>
                <a:cubicBezTo>
                  <a:pt x="6063" y="12659"/>
                  <a:pt x="6063" y="12660"/>
                  <a:pt x="6063" y="12660"/>
                </a:cubicBezTo>
                <a:cubicBezTo>
                  <a:pt x="6062" y="12663"/>
                  <a:pt x="6061" y="12666"/>
                  <a:pt x="6060" y="12669"/>
                </a:cubicBezTo>
                <a:cubicBezTo>
                  <a:pt x="6048" y="12744"/>
                  <a:pt x="6025" y="12809"/>
                  <a:pt x="5972" y="12927"/>
                </a:cubicBezTo>
                <a:cubicBezTo>
                  <a:pt x="5958" y="12957"/>
                  <a:pt x="5942" y="12990"/>
                  <a:pt x="5928" y="13022"/>
                </a:cubicBezTo>
                <a:cubicBezTo>
                  <a:pt x="5923" y="13032"/>
                  <a:pt x="5920" y="13040"/>
                  <a:pt x="5915" y="13051"/>
                </a:cubicBezTo>
                <a:cubicBezTo>
                  <a:pt x="5899" y="13086"/>
                  <a:pt x="5887" y="13109"/>
                  <a:pt x="5872" y="13141"/>
                </a:cubicBezTo>
                <a:cubicBezTo>
                  <a:pt x="5862" y="13162"/>
                  <a:pt x="5853" y="13180"/>
                  <a:pt x="5843" y="13200"/>
                </a:cubicBezTo>
                <a:cubicBezTo>
                  <a:pt x="5810" y="13271"/>
                  <a:pt x="5775" y="13343"/>
                  <a:pt x="5746" y="13398"/>
                </a:cubicBezTo>
                <a:cubicBezTo>
                  <a:pt x="5670" y="13547"/>
                  <a:pt x="5607" y="13661"/>
                  <a:pt x="5588" y="13679"/>
                </a:cubicBezTo>
                <a:cubicBezTo>
                  <a:pt x="5568" y="13699"/>
                  <a:pt x="5508" y="13721"/>
                  <a:pt x="5435" y="13743"/>
                </a:cubicBezTo>
                <a:cubicBezTo>
                  <a:pt x="5387" y="13766"/>
                  <a:pt x="5335" y="13782"/>
                  <a:pt x="5273" y="13793"/>
                </a:cubicBezTo>
                <a:cubicBezTo>
                  <a:pt x="5243" y="13798"/>
                  <a:pt x="5208" y="13802"/>
                  <a:pt x="5173" y="13805"/>
                </a:cubicBezTo>
                <a:cubicBezTo>
                  <a:pt x="5101" y="13818"/>
                  <a:pt x="5027" y="13830"/>
                  <a:pt x="4952" y="13838"/>
                </a:cubicBezTo>
                <a:cubicBezTo>
                  <a:pt x="4693" y="13866"/>
                  <a:pt x="4317" y="13845"/>
                  <a:pt x="4037" y="13792"/>
                </a:cubicBezTo>
                <a:cubicBezTo>
                  <a:pt x="4019" y="13789"/>
                  <a:pt x="4000" y="13787"/>
                  <a:pt x="3983" y="13784"/>
                </a:cubicBezTo>
                <a:cubicBezTo>
                  <a:pt x="3936" y="13775"/>
                  <a:pt x="3893" y="13761"/>
                  <a:pt x="3850" y="13747"/>
                </a:cubicBezTo>
                <a:cubicBezTo>
                  <a:pt x="3355" y="13596"/>
                  <a:pt x="2784" y="13124"/>
                  <a:pt x="2372" y="12521"/>
                </a:cubicBezTo>
                <a:cubicBezTo>
                  <a:pt x="2354" y="12494"/>
                  <a:pt x="2340" y="12479"/>
                  <a:pt x="2323" y="12455"/>
                </a:cubicBezTo>
                <a:cubicBezTo>
                  <a:pt x="2312" y="12443"/>
                  <a:pt x="2300" y="12430"/>
                  <a:pt x="2292" y="12421"/>
                </a:cubicBezTo>
                <a:cubicBezTo>
                  <a:pt x="2268" y="12398"/>
                  <a:pt x="2249" y="12381"/>
                  <a:pt x="2233" y="12369"/>
                </a:cubicBezTo>
                <a:cubicBezTo>
                  <a:pt x="2168" y="12320"/>
                  <a:pt x="2156" y="12356"/>
                  <a:pt x="2156" y="12447"/>
                </a:cubicBezTo>
                <a:cubicBezTo>
                  <a:pt x="2156" y="12521"/>
                  <a:pt x="2149" y="12578"/>
                  <a:pt x="2136" y="12618"/>
                </a:cubicBezTo>
                <a:cubicBezTo>
                  <a:pt x="2127" y="12646"/>
                  <a:pt x="2115" y="12665"/>
                  <a:pt x="2101" y="12677"/>
                </a:cubicBezTo>
                <a:cubicBezTo>
                  <a:pt x="2090" y="12734"/>
                  <a:pt x="2079" y="12776"/>
                  <a:pt x="2071" y="12778"/>
                </a:cubicBezTo>
                <a:cubicBezTo>
                  <a:pt x="2056" y="12782"/>
                  <a:pt x="1978" y="12678"/>
                  <a:pt x="1898" y="12548"/>
                </a:cubicBezTo>
                <a:cubicBezTo>
                  <a:pt x="1861" y="12487"/>
                  <a:pt x="1827" y="12437"/>
                  <a:pt x="1800" y="12399"/>
                </a:cubicBezTo>
                <a:cubicBezTo>
                  <a:pt x="1794" y="12393"/>
                  <a:pt x="1788" y="12384"/>
                  <a:pt x="1783" y="12379"/>
                </a:cubicBezTo>
                <a:cubicBezTo>
                  <a:pt x="1777" y="12373"/>
                  <a:pt x="1774" y="12370"/>
                  <a:pt x="1769" y="12366"/>
                </a:cubicBezTo>
                <a:cubicBezTo>
                  <a:pt x="1759" y="12355"/>
                  <a:pt x="1750" y="12348"/>
                  <a:pt x="1745" y="12349"/>
                </a:cubicBezTo>
                <a:cubicBezTo>
                  <a:pt x="1744" y="12354"/>
                  <a:pt x="1744" y="12360"/>
                  <a:pt x="1745" y="12367"/>
                </a:cubicBezTo>
                <a:cubicBezTo>
                  <a:pt x="1747" y="12375"/>
                  <a:pt x="1749" y="12384"/>
                  <a:pt x="1757" y="12399"/>
                </a:cubicBezTo>
                <a:cubicBezTo>
                  <a:pt x="1768" y="12421"/>
                  <a:pt x="1784" y="12449"/>
                  <a:pt x="1804" y="12481"/>
                </a:cubicBezTo>
                <a:cubicBezTo>
                  <a:pt x="1843" y="12544"/>
                  <a:pt x="1898" y="12623"/>
                  <a:pt x="1959" y="12703"/>
                </a:cubicBezTo>
                <a:cubicBezTo>
                  <a:pt x="2024" y="12788"/>
                  <a:pt x="2070" y="12855"/>
                  <a:pt x="2098" y="12910"/>
                </a:cubicBezTo>
                <a:cubicBezTo>
                  <a:pt x="2098" y="12910"/>
                  <a:pt x="2099" y="12910"/>
                  <a:pt x="2099" y="12910"/>
                </a:cubicBezTo>
                <a:cubicBezTo>
                  <a:pt x="2108" y="12928"/>
                  <a:pt x="2116" y="12945"/>
                  <a:pt x="2121" y="12961"/>
                </a:cubicBezTo>
                <a:cubicBezTo>
                  <a:pt x="2133" y="12993"/>
                  <a:pt x="2136" y="13021"/>
                  <a:pt x="2134" y="13048"/>
                </a:cubicBezTo>
                <a:cubicBezTo>
                  <a:pt x="2133" y="13062"/>
                  <a:pt x="2130" y="13076"/>
                  <a:pt x="2125" y="13089"/>
                </a:cubicBezTo>
                <a:cubicBezTo>
                  <a:pt x="2133" y="13175"/>
                  <a:pt x="2130" y="13227"/>
                  <a:pt x="2112" y="13241"/>
                </a:cubicBezTo>
                <a:cubicBezTo>
                  <a:pt x="2107" y="13244"/>
                  <a:pt x="2093" y="13242"/>
                  <a:pt x="2075" y="13237"/>
                </a:cubicBezTo>
                <a:cubicBezTo>
                  <a:pt x="2076" y="13240"/>
                  <a:pt x="2073" y="13244"/>
                  <a:pt x="2074" y="13247"/>
                </a:cubicBezTo>
                <a:cubicBezTo>
                  <a:pt x="2075" y="13264"/>
                  <a:pt x="2081" y="13279"/>
                  <a:pt x="2090" y="13295"/>
                </a:cubicBezTo>
                <a:cubicBezTo>
                  <a:pt x="2099" y="13310"/>
                  <a:pt x="2112" y="13325"/>
                  <a:pt x="2129" y="13340"/>
                </a:cubicBezTo>
                <a:cubicBezTo>
                  <a:pt x="2142" y="13351"/>
                  <a:pt x="2155" y="13365"/>
                  <a:pt x="2167" y="13383"/>
                </a:cubicBezTo>
                <a:cubicBezTo>
                  <a:pt x="2204" y="13436"/>
                  <a:pt x="2236" y="13514"/>
                  <a:pt x="2246" y="13580"/>
                </a:cubicBezTo>
                <a:cubicBezTo>
                  <a:pt x="2254" y="13640"/>
                  <a:pt x="2269" y="13701"/>
                  <a:pt x="2289" y="13764"/>
                </a:cubicBezTo>
                <a:cubicBezTo>
                  <a:pt x="2299" y="13795"/>
                  <a:pt x="2309" y="13826"/>
                  <a:pt x="2322" y="13857"/>
                </a:cubicBezTo>
                <a:cubicBezTo>
                  <a:pt x="2335" y="13889"/>
                  <a:pt x="2349" y="13921"/>
                  <a:pt x="2364" y="13952"/>
                </a:cubicBezTo>
                <a:cubicBezTo>
                  <a:pt x="2394" y="14015"/>
                  <a:pt x="2429" y="14078"/>
                  <a:pt x="2469" y="14140"/>
                </a:cubicBezTo>
                <a:cubicBezTo>
                  <a:pt x="2547" y="14264"/>
                  <a:pt x="2643" y="14385"/>
                  <a:pt x="2749" y="14495"/>
                </a:cubicBezTo>
                <a:cubicBezTo>
                  <a:pt x="2803" y="14551"/>
                  <a:pt x="2859" y="14604"/>
                  <a:pt x="2918" y="14653"/>
                </a:cubicBezTo>
                <a:cubicBezTo>
                  <a:pt x="2976" y="14703"/>
                  <a:pt x="3036" y="14749"/>
                  <a:pt x="3099" y="14791"/>
                </a:cubicBezTo>
                <a:cubicBezTo>
                  <a:pt x="3161" y="14833"/>
                  <a:pt x="3225" y="14871"/>
                  <a:pt x="3289" y="14904"/>
                </a:cubicBezTo>
                <a:cubicBezTo>
                  <a:pt x="3360" y="14939"/>
                  <a:pt x="3422" y="14969"/>
                  <a:pt x="3486" y="14990"/>
                </a:cubicBezTo>
                <a:cubicBezTo>
                  <a:pt x="3518" y="15001"/>
                  <a:pt x="3551" y="15010"/>
                  <a:pt x="3584" y="15018"/>
                </a:cubicBezTo>
                <a:cubicBezTo>
                  <a:pt x="3750" y="15057"/>
                  <a:pt x="3949" y="15061"/>
                  <a:pt x="4312" y="15048"/>
                </a:cubicBezTo>
                <a:cubicBezTo>
                  <a:pt x="4433" y="15044"/>
                  <a:pt x="4540" y="15036"/>
                  <a:pt x="4638" y="15027"/>
                </a:cubicBezTo>
                <a:cubicBezTo>
                  <a:pt x="4830" y="14968"/>
                  <a:pt x="5011" y="14881"/>
                  <a:pt x="5166" y="14766"/>
                </a:cubicBezTo>
                <a:cubicBezTo>
                  <a:pt x="5265" y="14692"/>
                  <a:pt x="5354" y="14643"/>
                  <a:pt x="5365" y="14656"/>
                </a:cubicBezTo>
                <a:cubicBezTo>
                  <a:pt x="5377" y="14669"/>
                  <a:pt x="5347" y="14836"/>
                  <a:pt x="5302" y="15043"/>
                </a:cubicBezTo>
                <a:cubicBezTo>
                  <a:pt x="5303" y="15044"/>
                  <a:pt x="5302" y="15044"/>
                  <a:pt x="5302" y="15045"/>
                </a:cubicBezTo>
                <a:cubicBezTo>
                  <a:pt x="5310" y="15139"/>
                  <a:pt x="5266" y="15306"/>
                  <a:pt x="5154" y="15686"/>
                </a:cubicBezTo>
                <a:cubicBezTo>
                  <a:pt x="5121" y="15796"/>
                  <a:pt x="5090" y="15898"/>
                  <a:pt x="5058" y="15993"/>
                </a:cubicBezTo>
                <a:cubicBezTo>
                  <a:pt x="4995" y="16182"/>
                  <a:pt x="4933" y="16341"/>
                  <a:pt x="4867" y="16478"/>
                </a:cubicBezTo>
                <a:cubicBezTo>
                  <a:pt x="4832" y="16551"/>
                  <a:pt x="4794" y="16616"/>
                  <a:pt x="4756" y="16678"/>
                </a:cubicBezTo>
                <a:cubicBezTo>
                  <a:pt x="4705" y="16779"/>
                  <a:pt x="4657" y="16864"/>
                  <a:pt x="4623" y="16906"/>
                </a:cubicBezTo>
                <a:cubicBezTo>
                  <a:pt x="4565" y="16976"/>
                  <a:pt x="4431" y="17084"/>
                  <a:pt x="4324" y="17146"/>
                </a:cubicBezTo>
                <a:cubicBezTo>
                  <a:pt x="4305" y="17158"/>
                  <a:pt x="4292" y="17166"/>
                  <a:pt x="4274" y="17177"/>
                </a:cubicBezTo>
                <a:cubicBezTo>
                  <a:pt x="4258" y="17188"/>
                  <a:pt x="4244" y="17200"/>
                  <a:pt x="4227" y="17212"/>
                </a:cubicBezTo>
                <a:cubicBezTo>
                  <a:pt x="4143" y="17266"/>
                  <a:pt x="4075" y="17313"/>
                  <a:pt x="4017" y="17362"/>
                </a:cubicBezTo>
                <a:cubicBezTo>
                  <a:pt x="3959" y="17410"/>
                  <a:pt x="3911" y="17461"/>
                  <a:pt x="3865" y="17522"/>
                </a:cubicBezTo>
                <a:cubicBezTo>
                  <a:pt x="3842" y="17552"/>
                  <a:pt x="3820" y="17585"/>
                  <a:pt x="3797" y="17622"/>
                </a:cubicBezTo>
                <a:cubicBezTo>
                  <a:pt x="3775" y="17659"/>
                  <a:pt x="3751" y="17700"/>
                  <a:pt x="3728" y="17745"/>
                </a:cubicBezTo>
                <a:cubicBezTo>
                  <a:pt x="3680" y="17836"/>
                  <a:pt x="3629" y="17947"/>
                  <a:pt x="3567" y="18086"/>
                </a:cubicBezTo>
                <a:cubicBezTo>
                  <a:pt x="3348" y="18574"/>
                  <a:pt x="3180" y="19033"/>
                  <a:pt x="3070" y="19426"/>
                </a:cubicBezTo>
                <a:cubicBezTo>
                  <a:pt x="2997" y="19688"/>
                  <a:pt x="2950" y="19920"/>
                  <a:pt x="2931" y="20113"/>
                </a:cubicBezTo>
                <a:cubicBezTo>
                  <a:pt x="2927" y="20161"/>
                  <a:pt x="2924" y="20206"/>
                  <a:pt x="2923" y="20249"/>
                </a:cubicBezTo>
                <a:cubicBezTo>
                  <a:pt x="2921" y="20292"/>
                  <a:pt x="2922" y="20332"/>
                  <a:pt x="2925" y="20370"/>
                </a:cubicBezTo>
                <a:cubicBezTo>
                  <a:pt x="2934" y="20520"/>
                  <a:pt x="2973" y="20624"/>
                  <a:pt x="3044" y="20671"/>
                </a:cubicBezTo>
                <a:cubicBezTo>
                  <a:pt x="3052" y="20677"/>
                  <a:pt x="3064" y="20682"/>
                  <a:pt x="3078" y="20687"/>
                </a:cubicBezTo>
                <a:cubicBezTo>
                  <a:pt x="3236" y="20742"/>
                  <a:pt x="3727" y="20760"/>
                  <a:pt x="4079" y="20733"/>
                </a:cubicBezTo>
                <a:cubicBezTo>
                  <a:pt x="4207" y="20723"/>
                  <a:pt x="4316" y="20707"/>
                  <a:pt x="4384" y="20686"/>
                </a:cubicBezTo>
                <a:cubicBezTo>
                  <a:pt x="4434" y="20670"/>
                  <a:pt x="4475" y="20645"/>
                  <a:pt x="4506" y="20612"/>
                </a:cubicBezTo>
                <a:cubicBezTo>
                  <a:pt x="4527" y="20591"/>
                  <a:pt x="4544" y="20566"/>
                  <a:pt x="4557" y="20539"/>
                </a:cubicBezTo>
                <a:cubicBezTo>
                  <a:pt x="4564" y="20525"/>
                  <a:pt x="4569" y="20512"/>
                  <a:pt x="4574" y="20497"/>
                </a:cubicBezTo>
                <a:cubicBezTo>
                  <a:pt x="4583" y="20468"/>
                  <a:pt x="4588" y="20435"/>
                  <a:pt x="4588" y="20403"/>
                </a:cubicBezTo>
                <a:cubicBezTo>
                  <a:pt x="4589" y="20398"/>
                  <a:pt x="4588" y="20393"/>
                  <a:pt x="4588" y="20388"/>
                </a:cubicBezTo>
                <a:cubicBezTo>
                  <a:pt x="4567" y="20243"/>
                  <a:pt x="4480" y="20075"/>
                  <a:pt x="4334" y="19950"/>
                </a:cubicBezTo>
                <a:lnTo>
                  <a:pt x="4195" y="19831"/>
                </a:lnTo>
                <a:lnTo>
                  <a:pt x="4211" y="19600"/>
                </a:lnTo>
                <a:cubicBezTo>
                  <a:pt x="4237" y="19227"/>
                  <a:pt x="4326" y="18654"/>
                  <a:pt x="4395" y="18426"/>
                </a:cubicBezTo>
                <a:cubicBezTo>
                  <a:pt x="4511" y="18039"/>
                  <a:pt x="4724" y="17757"/>
                  <a:pt x="5038" y="17566"/>
                </a:cubicBezTo>
                <a:cubicBezTo>
                  <a:pt x="5156" y="17465"/>
                  <a:pt x="5331" y="17346"/>
                  <a:pt x="5471" y="17275"/>
                </a:cubicBezTo>
                <a:cubicBezTo>
                  <a:pt x="5614" y="17150"/>
                  <a:pt x="5746" y="16992"/>
                  <a:pt x="5891" y="16773"/>
                </a:cubicBezTo>
                <a:cubicBezTo>
                  <a:pt x="5938" y="16700"/>
                  <a:pt x="5988" y="16620"/>
                  <a:pt x="6044" y="16525"/>
                </a:cubicBezTo>
                <a:cubicBezTo>
                  <a:pt x="6090" y="16447"/>
                  <a:pt x="6138" y="16364"/>
                  <a:pt x="6185" y="16279"/>
                </a:cubicBezTo>
                <a:cubicBezTo>
                  <a:pt x="6197" y="16257"/>
                  <a:pt x="6210" y="16236"/>
                  <a:pt x="6223" y="16214"/>
                </a:cubicBezTo>
                <a:cubicBezTo>
                  <a:pt x="6252" y="16160"/>
                  <a:pt x="6281" y="16111"/>
                  <a:pt x="6312" y="16053"/>
                </a:cubicBezTo>
                <a:cubicBezTo>
                  <a:pt x="6391" y="15905"/>
                  <a:pt x="6506" y="15716"/>
                  <a:pt x="6569" y="15633"/>
                </a:cubicBezTo>
                <a:cubicBezTo>
                  <a:pt x="6602" y="15590"/>
                  <a:pt x="6645" y="15545"/>
                  <a:pt x="6688" y="15500"/>
                </a:cubicBezTo>
                <a:cubicBezTo>
                  <a:pt x="6694" y="15492"/>
                  <a:pt x="6703" y="15478"/>
                  <a:pt x="6709" y="15472"/>
                </a:cubicBezTo>
                <a:cubicBezTo>
                  <a:pt x="6794" y="15381"/>
                  <a:pt x="6842" y="15334"/>
                  <a:pt x="6883" y="15326"/>
                </a:cubicBezTo>
                <a:cubicBezTo>
                  <a:pt x="6908" y="15310"/>
                  <a:pt x="6927" y="15299"/>
                  <a:pt x="6939" y="15299"/>
                </a:cubicBezTo>
                <a:cubicBezTo>
                  <a:pt x="6949" y="15299"/>
                  <a:pt x="6986" y="15354"/>
                  <a:pt x="7030" y="15426"/>
                </a:cubicBezTo>
                <a:cubicBezTo>
                  <a:pt x="7052" y="15449"/>
                  <a:pt x="7073" y="15472"/>
                  <a:pt x="7094" y="15499"/>
                </a:cubicBezTo>
                <a:cubicBezTo>
                  <a:pt x="7166" y="15595"/>
                  <a:pt x="7231" y="15712"/>
                  <a:pt x="7286" y="15842"/>
                </a:cubicBezTo>
                <a:cubicBezTo>
                  <a:pt x="7305" y="15885"/>
                  <a:pt x="7322" y="15929"/>
                  <a:pt x="7338" y="15975"/>
                </a:cubicBezTo>
                <a:cubicBezTo>
                  <a:pt x="7354" y="16021"/>
                  <a:pt x="7369" y="16068"/>
                  <a:pt x="7383" y="16116"/>
                </a:cubicBezTo>
                <a:cubicBezTo>
                  <a:pt x="7390" y="16139"/>
                  <a:pt x="7395" y="16163"/>
                  <a:pt x="7402" y="16187"/>
                </a:cubicBezTo>
                <a:cubicBezTo>
                  <a:pt x="7479" y="16438"/>
                  <a:pt x="7525" y="16735"/>
                  <a:pt x="7525" y="17010"/>
                </a:cubicBezTo>
                <a:cubicBezTo>
                  <a:pt x="7525" y="17275"/>
                  <a:pt x="7518" y="17319"/>
                  <a:pt x="7446" y="17482"/>
                </a:cubicBezTo>
                <a:cubicBezTo>
                  <a:pt x="7439" y="17497"/>
                  <a:pt x="7435" y="17509"/>
                  <a:pt x="7429" y="17523"/>
                </a:cubicBezTo>
                <a:cubicBezTo>
                  <a:pt x="7423" y="17544"/>
                  <a:pt x="7418" y="17566"/>
                  <a:pt x="7411" y="17586"/>
                </a:cubicBezTo>
                <a:cubicBezTo>
                  <a:pt x="7374" y="17698"/>
                  <a:pt x="7350" y="17797"/>
                  <a:pt x="7334" y="17907"/>
                </a:cubicBezTo>
                <a:cubicBezTo>
                  <a:pt x="7329" y="17944"/>
                  <a:pt x="7324" y="17982"/>
                  <a:pt x="7321" y="18022"/>
                </a:cubicBezTo>
                <a:cubicBezTo>
                  <a:pt x="7318" y="18063"/>
                  <a:pt x="7317" y="18104"/>
                  <a:pt x="7316" y="18150"/>
                </a:cubicBezTo>
                <a:cubicBezTo>
                  <a:pt x="7315" y="18195"/>
                  <a:pt x="7315" y="18243"/>
                  <a:pt x="7316" y="18295"/>
                </a:cubicBezTo>
                <a:cubicBezTo>
                  <a:pt x="7317" y="18399"/>
                  <a:pt x="7323" y="18518"/>
                  <a:pt x="7332" y="18661"/>
                </a:cubicBezTo>
                <a:cubicBezTo>
                  <a:pt x="7338" y="18752"/>
                  <a:pt x="7346" y="18848"/>
                  <a:pt x="7357" y="18945"/>
                </a:cubicBezTo>
                <a:cubicBezTo>
                  <a:pt x="7399" y="19332"/>
                  <a:pt x="7477" y="19744"/>
                  <a:pt x="7560" y="20049"/>
                </a:cubicBezTo>
                <a:cubicBezTo>
                  <a:pt x="7581" y="20125"/>
                  <a:pt x="7603" y="20194"/>
                  <a:pt x="7624" y="20255"/>
                </a:cubicBezTo>
                <a:cubicBezTo>
                  <a:pt x="7655" y="20346"/>
                  <a:pt x="7687" y="20417"/>
                  <a:pt x="7717" y="20461"/>
                </a:cubicBezTo>
                <a:cubicBezTo>
                  <a:pt x="7726" y="20476"/>
                  <a:pt x="7736" y="20488"/>
                  <a:pt x="7745" y="20496"/>
                </a:cubicBezTo>
                <a:cubicBezTo>
                  <a:pt x="7913" y="20648"/>
                  <a:pt x="8400" y="20650"/>
                  <a:pt x="8800" y="20545"/>
                </a:cubicBezTo>
                <a:cubicBezTo>
                  <a:pt x="8837" y="20535"/>
                  <a:pt x="8873" y="20524"/>
                  <a:pt x="8908" y="20513"/>
                </a:cubicBezTo>
                <a:cubicBezTo>
                  <a:pt x="9012" y="20479"/>
                  <a:pt x="9107" y="20438"/>
                  <a:pt x="9185" y="20389"/>
                </a:cubicBezTo>
                <a:cubicBezTo>
                  <a:pt x="9211" y="20373"/>
                  <a:pt x="9235" y="20356"/>
                  <a:pt x="9256" y="20338"/>
                </a:cubicBezTo>
                <a:cubicBezTo>
                  <a:pt x="9273" y="20325"/>
                  <a:pt x="9287" y="20311"/>
                  <a:pt x="9300" y="20297"/>
                </a:cubicBezTo>
                <a:cubicBezTo>
                  <a:pt x="9340" y="20254"/>
                  <a:pt x="9367" y="20209"/>
                  <a:pt x="9381" y="20161"/>
                </a:cubicBezTo>
                <a:cubicBezTo>
                  <a:pt x="9385" y="20145"/>
                  <a:pt x="9389" y="20130"/>
                  <a:pt x="9390" y="20114"/>
                </a:cubicBezTo>
                <a:cubicBezTo>
                  <a:pt x="9390" y="20112"/>
                  <a:pt x="9390" y="20109"/>
                  <a:pt x="9389" y="20107"/>
                </a:cubicBezTo>
                <a:cubicBezTo>
                  <a:pt x="9366" y="19974"/>
                  <a:pt x="9304" y="19858"/>
                  <a:pt x="9219" y="19770"/>
                </a:cubicBezTo>
                <a:cubicBezTo>
                  <a:pt x="9206" y="19759"/>
                  <a:pt x="9194" y="19749"/>
                  <a:pt x="9180" y="19738"/>
                </a:cubicBezTo>
                <a:cubicBezTo>
                  <a:pt x="9124" y="19697"/>
                  <a:pt x="9056" y="19660"/>
                  <a:pt x="8979" y="19628"/>
                </a:cubicBezTo>
                <a:cubicBezTo>
                  <a:pt x="8968" y="19623"/>
                  <a:pt x="8957" y="19617"/>
                  <a:pt x="8946" y="19612"/>
                </a:cubicBezTo>
                <a:cubicBezTo>
                  <a:pt x="8909" y="19604"/>
                  <a:pt x="8871" y="19598"/>
                  <a:pt x="8832" y="19598"/>
                </a:cubicBezTo>
                <a:lnTo>
                  <a:pt x="8698" y="19598"/>
                </a:lnTo>
                <a:lnTo>
                  <a:pt x="8565" y="19392"/>
                </a:lnTo>
                <a:cubicBezTo>
                  <a:pt x="8365" y="19084"/>
                  <a:pt x="8332" y="19024"/>
                  <a:pt x="8216" y="18759"/>
                </a:cubicBezTo>
                <a:cubicBezTo>
                  <a:pt x="8121" y="18539"/>
                  <a:pt x="8000" y="18086"/>
                  <a:pt x="8000" y="17946"/>
                </a:cubicBezTo>
                <a:cubicBezTo>
                  <a:pt x="8000" y="17935"/>
                  <a:pt x="8016" y="17906"/>
                  <a:pt x="8036" y="17871"/>
                </a:cubicBezTo>
                <a:cubicBezTo>
                  <a:pt x="8041" y="17832"/>
                  <a:pt x="8049" y="17796"/>
                  <a:pt x="8061" y="17769"/>
                </a:cubicBezTo>
                <a:cubicBezTo>
                  <a:pt x="8066" y="17757"/>
                  <a:pt x="8071" y="17747"/>
                  <a:pt x="8078" y="17738"/>
                </a:cubicBezTo>
                <a:cubicBezTo>
                  <a:pt x="8090" y="17720"/>
                  <a:pt x="8105" y="17706"/>
                  <a:pt x="8122" y="17698"/>
                </a:cubicBezTo>
                <a:cubicBezTo>
                  <a:pt x="8135" y="17691"/>
                  <a:pt x="8150" y="17688"/>
                  <a:pt x="8166" y="17687"/>
                </a:cubicBezTo>
                <a:cubicBezTo>
                  <a:pt x="8178" y="17672"/>
                  <a:pt x="8186" y="17657"/>
                  <a:pt x="8199" y="17641"/>
                </a:cubicBezTo>
                <a:cubicBezTo>
                  <a:pt x="8216" y="17620"/>
                  <a:pt x="8231" y="17600"/>
                  <a:pt x="8247" y="17579"/>
                </a:cubicBezTo>
                <a:cubicBezTo>
                  <a:pt x="8250" y="17563"/>
                  <a:pt x="8255" y="17547"/>
                  <a:pt x="8264" y="17533"/>
                </a:cubicBezTo>
                <a:cubicBezTo>
                  <a:pt x="8272" y="17522"/>
                  <a:pt x="8280" y="17513"/>
                  <a:pt x="8291" y="17505"/>
                </a:cubicBezTo>
                <a:cubicBezTo>
                  <a:pt x="8334" y="17474"/>
                  <a:pt x="8430" y="17294"/>
                  <a:pt x="8503" y="17103"/>
                </a:cubicBezTo>
                <a:cubicBezTo>
                  <a:pt x="8528" y="17039"/>
                  <a:pt x="8547" y="16970"/>
                  <a:pt x="8562" y="16896"/>
                </a:cubicBezTo>
                <a:cubicBezTo>
                  <a:pt x="8569" y="16859"/>
                  <a:pt x="8575" y="16821"/>
                  <a:pt x="8579" y="16782"/>
                </a:cubicBezTo>
                <a:cubicBezTo>
                  <a:pt x="8589" y="16704"/>
                  <a:pt x="8593" y="16621"/>
                  <a:pt x="8591" y="16532"/>
                </a:cubicBezTo>
                <a:cubicBezTo>
                  <a:pt x="8590" y="16447"/>
                  <a:pt x="8581" y="16354"/>
                  <a:pt x="8570" y="16258"/>
                </a:cubicBezTo>
                <a:cubicBezTo>
                  <a:pt x="8524" y="15945"/>
                  <a:pt x="8433" y="15569"/>
                  <a:pt x="8306" y="15163"/>
                </a:cubicBezTo>
                <a:cubicBezTo>
                  <a:pt x="8285" y="15095"/>
                  <a:pt x="8264" y="15030"/>
                  <a:pt x="8240" y="14959"/>
                </a:cubicBezTo>
                <a:cubicBezTo>
                  <a:pt x="8237" y="14950"/>
                  <a:pt x="8234" y="14940"/>
                  <a:pt x="8231" y="14931"/>
                </a:cubicBezTo>
                <a:cubicBezTo>
                  <a:pt x="8181" y="14785"/>
                  <a:pt x="8124" y="14633"/>
                  <a:pt x="8063" y="14472"/>
                </a:cubicBezTo>
                <a:cubicBezTo>
                  <a:pt x="8046" y="14427"/>
                  <a:pt x="8031" y="14384"/>
                  <a:pt x="8015" y="14340"/>
                </a:cubicBezTo>
                <a:cubicBezTo>
                  <a:pt x="8014" y="14337"/>
                  <a:pt x="8013" y="14336"/>
                  <a:pt x="8012" y="14333"/>
                </a:cubicBezTo>
                <a:cubicBezTo>
                  <a:pt x="7862" y="13955"/>
                  <a:pt x="7797" y="13753"/>
                  <a:pt x="7682" y="13316"/>
                </a:cubicBezTo>
                <a:cubicBezTo>
                  <a:pt x="7570" y="12888"/>
                  <a:pt x="7523" y="12545"/>
                  <a:pt x="7530" y="12165"/>
                </a:cubicBezTo>
                <a:cubicBezTo>
                  <a:pt x="7528" y="11963"/>
                  <a:pt x="7543" y="11770"/>
                  <a:pt x="7574" y="11583"/>
                </a:cubicBezTo>
                <a:cubicBezTo>
                  <a:pt x="7602" y="11364"/>
                  <a:pt x="7647" y="11206"/>
                  <a:pt x="7735" y="10984"/>
                </a:cubicBezTo>
                <a:cubicBezTo>
                  <a:pt x="7743" y="10965"/>
                  <a:pt x="7749" y="10944"/>
                  <a:pt x="7757" y="10925"/>
                </a:cubicBezTo>
                <a:cubicBezTo>
                  <a:pt x="7855" y="10676"/>
                  <a:pt x="7937" y="10389"/>
                  <a:pt x="7937" y="10285"/>
                </a:cubicBezTo>
                <a:cubicBezTo>
                  <a:pt x="7937" y="10275"/>
                  <a:pt x="7933" y="10260"/>
                  <a:pt x="7933" y="10249"/>
                </a:cubicBezTo>
                <a:cubicBezTo>
                  <a:pt x="7915" y="10107"/>
                  <a:pt x="7847" y="9846"/>
                  <a:pt x="7769" y="9599"/>
                </a:cubicBezTo>
                <a:cubicBezTo>
                  <a:pt x="7680" y="9344"/>
                  <a:pt x="7567" y="9076"/>
                  <a:pt x="7453" y="8868"/>
                </a:cubicBezTo>
                <a:cubicBezTo>
                  <a:pt x="7437" y="8840"/>
                  <a:pt x="7422" y="8812"/>
                  <a:pt x="7409" y="8786"/>
                </a:cubicBezTo>
                <a:cubicBezTo>
                  <a:pt x="7372" y="8728"/>
                  <a:pt x="7334" y="8672"/>
                  <a:pt x="7295" y="8622"/>
                </a:cubicBezTo>
                <a:lnTo>
                  <a:pt x="7208" y="8512"/>
                </a:lnTo>
                <a:lnTo>
                  <a:pt x="7330" y="8425"/>
                </a:lnTo>
                <a:cubicBezTo>
                  <a:pt x="7332" y="8424"/>
                  <a:pt x="7332" y="8421"/>
                  <a:pt x="7333" y="8420"/>
                </a:cubicBezTo>
                <a:cubicBezTo>
                  <a:pt x="7334" y="8420"/>
                  <a:pt x="7337" y="8420"/>
                  <a:pt x="7338" y="8419"/>
                </a:cubicBezTo>
                <a:lnTo>
                  <a:pt x="7364" y="8400"/>
                </a:lnTo>
                <a:cubicBezTo>
                  <a:pt x="7547" y="8269"/>
                  <a:pt x="7964" y="7928"/>
                  <a:pt x="8132" y="7771"/>
                </a:cubicBezTo>
                <a:cubicBezTo>
                  <a:pt x="8198" y="7710"/>
                  <a:pt x="8400" y="7523"/>
                  <a:pt x="8581" y="7357"/>
                </a:cubicBezTo>
                <a:cubicBezTo>
                  <a:pt x="8690" y="7258"/>
                  <a:pt x="8786" y="7166"/>
                  <a:pt x="8881" y="7074"/>
                </a:cubicBezTo>
                <a:cubicBezTo>
                  <a:pt x="9020" y="6930"/>
                  <a:pt x="9182" y="6757"/>
                  <a:pt x="9341" y="6580"/>
                </a:cubicBezTo>
                <a:cubicBezTo>
                  <a:pt x="9423" y="6490"/>
                  <a:pt x="9500" y="6406"/>
                  <a:pt x="9571" y="6330"/>
                </a:cubicBezTo>
                <a:cubicBezTo>
                  <a:pt x="9684" y="6197"/>
                  <a:pt x="9805" y="6051"/>
                  <a:pt x="9943" y="5881"/>
                </a:cubicBezTo>
                <a:cubicBezTo>
                  <a:pt x="10078" y="5714"/>
                  <a:pt x="10173" y="5601"/>
                  <a:pt x="10253" y="5507"/>
                </a:cubicBezTo>
                <a:cubicBezTo>
                  <a:pt x="10266" y="5492"/>
                  <a:pt x="10277" y="5476"/>
                  <a:pt x="10290" y="5462"/>
                </a:cubicBezTo>
                <a:cubicBezTo>
                  <a:pt x="10294" y="5458"/>
                  <a:pt x="10297" y="5455"/>
                  <a:pt x="10301" y="5452"/>
                </a:cubicBezTo>
                <a:cubicBezTo>
                  <a:pt x="10434" y="5299"/>
                  <a:pt x="10501" y="5238"/>
                  <a:pt x="10546" y="5228"/>
                </a:cubicBezTo>
                <a:cubicBezTo>
                  <a:pt x="10602" y="5216"/>
                  <a:pt x="10700" y="5142"/>
                  <a:pt x="10811" y="5030"/>
                </a:cubicBezTo>
                <a:cubicBezTo>
                  <a:pt x="10937" y="4902"/>
                  <a:pt x="10996" y="4860"/>
                  <a:pt x="11078" y="4839"/>
                </a:cubicBezTo>
                <a:cubicBezTo>
                  <a:pt x="11125" y="4815"/>
                  <a:pt x="11174" y="4799"/>
                  <a:pt x="11216" y="4799"/>
                </a:cubicBezTo>
                <a:cubicBezTo>
                  <a:pt x="11226" y="4799"/>
                  <a:pt x="11241" y="4795"/>
                  <a:pt x="11255" y="4792"/>
                </a:cubicBezTo>
                <a:cubicBezTo>
                  <a:pt x="11320" y="4768"/>
                  <a:pt x="11379" y="4736"/>
                  <a:pt x="11432" y="4701"/>
                </a:cubicBezTo>
                <a:cubicBezTo>
                  <a:pt x="11452" y="4686"/>
                  <a:pt x="11472" y="4670"/>
                  <a:pt x="11489" y="4653"/>
                </a:cubicBezTo>
                <a:cubicBezTo>
                  <a:pt x="11513" y="4631"/>
                  <a:pt x="11533" y="4608"/>
                  <a:pt x="11549" y="4583"/>
                </a:cubicBezTo>
                <a:cubicBezTo>
                  <a:pt x="11555" y="4574"/>
                  <a:pt x="11558" y="4566"/>
                  <a:pt x="11563" y="4556"/>
                </a:cubicBezTo>
                <a:cubicBezTo>
                  <a:pt x="11585" y="4515"/>
                  <a:pt x="11601" y="4472"/>
                  <a:pt x="11605" y="4429"/>
                </a:cubicBezTo>
                <a:cubicBezTo>
                  <a:pt x="11607" y="4403"/>
                  <a:pt x="11606" y="4376"/>
                  <a:pt x="11602" y="4351"/>
                </a:cubicBezTo>
                <a:cubicBezTo>
                  <a:pt x="11594" y="4301"/>
                  <a:pt x="11573" y="4254"/>
                  <a:pt x="11539" y="4216"/>
                </a:cubicBezTo>
                <a:cubicBezTo>
                  <a:pt x="11506" y="4177"/>
                  <a:pt x="11460" y="4147"/>
                  <a:pt x="11403" y="4130"/>
                </a:cubicBezTo>
                <a:cubicBezTo>
                  <a:pt x="11400" y="4129"/>
                  <a:pt x="11397" y="4128"/>
                  <a:pt x="11394" y="4127"/>
                </a:cubicBezTo>
                <a:cubicBezTo>
                  <a:pt x="11337" y="4138"/>
                  <a:pt x="11246" y="4171"/>
                  <a:pt x="11176" y="4207"/>
                </a:cubicBezTo>
                <a:cubicBezTo>
                  <a:pt x="11079" y="4257"/>
                  <a:pt x="11030" y="4269"/>
                  <a:pt x="11010" y="4246"/>
                </a:cubicBezTo>
                <a:cubicBezTo>
                  <a:pt x="10990" y="4224"/>
                  <a:pt x="11042" y="4169"/>
                  <a:pt x="11186" y="4066"/>
                </a:cubicBezTo>
                <a:cubicBezTo>
                  <a:pt x="11278" y="4000"/>
                  <a:pt x="11341" y="3953"/>
                  <a:pt x="11386" y="3913"/>
                </a:cubicBezTo>
                <a:cubicBezTo>
                  <a:pt x="11407" y="3883"/>
                  <a:pt x="11426" y="3852"/>
                  <a:pt x="11440" y="3822"/>
                </a:cubicBezTo>
                <a:cubicBezTo>
                  <a:pt x="11466" y="3767"/>
                  <a:pt x="11479" y="3713"/>
                  <a:pt x="11481" y="3662"/>
                </a:cubicBezTo>
                <a:cubicBezTo>
                  <a:pt x="11482" y="3628"/>
                  <a:pt x="11478" y="3595"/>
                  <a:pt x="11469" y="3565"/>
                </a:cubicBezTo>
                <a:cubicBezTo>
                  <a:pt x="11460" y="3535"/>
                  <a:pt x="11446" y="3508"/>
                  <a:pt x="11428" y="3483"/>
                </a:cubicBezTo>
                <a:cubicBezTo>
                  <a:pt x="11392" y="3434"/>
                  <a:pt x="11338" y="3397"/>
                  <a:pt x="11269" y="3378"/>
                </a:cubicBezTo>
                <a:cubicBezTo>
                  <a:pt x="11252" y="3373"/>
                  <a:pt x="11234" y="3370"/>
                  <a:pt x="11216" y="3368"/>
                </a:cubicBezTo>
                <a:cubicBezTo>
                  <a:pt x="11215" y="3368"/>
                  <a:pt x="11215" y="3368"/>
                  <a:pt x="11215" y="3368"/>
                </a:cubicBezTo>
                <a:cubicBezTo>
                  <a:pt x="11177" y="3363"/>
                  <a:pt x="11136" y="3363"/>
                  <a:pt x="11091" y="3369"/>
                </a:cubicBezTo>
                <a:cubicBezTo>
                  <a:pt x="11070" y="3372"/>
                  <a:pt x="11056" y="3372"/>
                  <a:pt x="11039" y="3372"/>
                </a:cubicBezTo>
                <a:cubicBezTo>
                  <a:pt x="10972" y="3426"/>
                  <a:pt x="10896" y="3515"/>
                  <a:pt x="10783" y="3671"/>
                </a:cubicBezTo>
                <a:cubicBezTo>
                  <a:pt x="10693" y="3797"/>
                  <a:pt x="10670" y="3815"/>
                  <a:pt x="10655" y="3772"/>
                </a:cubicBezTo>
                <a:cubicBezTo>
                  <a:pt x="10643" y="3736"/>
                  <a:pt x="10673" y="3657"/>
                  <a:pt x="10745" y="3531"/>
                </a:cubicBezTo>
                <a:cubicBezTo>
                  <a:pt x="10850" y="3351"/>
                  <a:pt x="10878" y="3199"/>
                  <a:pt x="10836" y="3093"/>
                </a:cubicBezTo>
                <a:cubicBezTo>
                  <a:pt x="10828" y="3078"/>
                  <a:pt x="10819" y="3064"/>
                  <a:pt x="10809" y="3051"/>
                </a:cubicBezTo>
                <a:cubicBezTo>
                  <a:pt x="10687" y="2900"/>
                  <a:pt x="10434" y="2946"/>
                  <a:pt x="10300" y="3159"/>
                </a:cubicBezTo>
                <a:cubicBezTo>
                  <a:pt x="10300" y="3159"/>
                  <a:pt x="10300" y="3160"/>
                  <a:pt x="10300" y="3160"/>
                </a:cubicBezTo>
                <a:cubicBezTo>
                  <a:pt x="10292" y="3172"/>
                  <a:pt x="10286" y="3186"/>
                  <a:pt x="10279" y="3199"/>
                </a:cubicBezTo>
                <a:cubicBezTo>
                  <a:pt x="10259" y="3262"/>
                  <a:pt x="10236" y="3336"/>
                  <a:pt x="10221" y="3406"/>
                </a:cubicBezTo>
                <a:cubicBezTo>
                  <a:pt x="10198" y="3512"/>
                  <a:pt x="10168" y="3599"/>
                  <a:pt x="10154" y="3599"/>
                </a:cubicBezTo>
                <a:cubicBezTo>
                  <a:pt x="10141" y="3599"/>
                  <a:pt x="10111" y="3546"/>
                  <a:pt x="10089" y="3480"/>
                </a:cubicBezTo>
                <a:cubicBezTo>
                  <a:pt x="10081" y="3458"/>
                  <a:pt x="10074" y="3442"/>
                  <a:pt x="10067" y="3424"/>
                </a:cubicBezTo>
                <a:lnTo>
                  <a:pt x="10022" y="3370"/>
                </a:lnTo>
                <a:cubicBezTo>
                  <a:pt x="10003" y="3347"/>
                  <a:pt x="9985" y="3326"/>
                  <a:pt x="9965" y="3307"/>
                </a:cubicBezTo>
                <a:cubicBezTo>
                  <a:pt x="9908" y="3252"/>
                  <a:pt x="9848" y="3218"/>
                  <a:pt x="9787" y="3206"/>
                </a:cubicBezTo>
                <a:cubicBezTo>
                  <a:pt x="9747" y="3197"/>
                  <a:pt x="9706" y="3199"/>
                  <a:pt x="9665" y="3210"/>
                </a:cubicBezTo>
                <a:cubicBezTo>
                  <a:pt x="9645" y="3216"/>
                  <a:pt x="9623" y="3223"/>
                  <a:pt x="9603" y="3234"/>
                </a:cubicBezTo>
                <a:cubicBezTo>
                  <a:pt x="9582" y="3244"/>
                  <a:pt x="9561" y="3257"/>
                  <a:pt x="9540" y="3272"/>
                </a:cubicBezTo>
                <a:cubicBezTo>
                  <a:pt x="9508" y="3295"/>
                  <a:pt x="9488" y="3318"/>
                  <a:pt x="9478" y="3349"/>
                </a:cubicBezTo>
                <a:cubicBezTo>
                  <a:pt x="9478" y="3349"/>
                  <a:pt x="9478" y="3350"/>
                  <a:pt x="9478" y="3350"/>
                </a:cubicBezTo>
                <a:cubicBezTo>
                  <a:pt x="9472" y="3371"/>
                  <a:pt x="9471" y="3395"/>
                  <a:pt x="9474" y="3425"/>
                </a:cubicBezTo>
                <a:cubicBezTo>
                  <a:pt x="9480" y="3472"/>
                  <a:pt x="9496" y="3532"/>
                  <a:pt x="9522" y="3617"/>
                </a:cubicBezTo>
                <a:cubicBezTo>
                  <a:pt x="9524" y="3621"/>
                  <a:pt x="9525" y="3628"/>
                  <a:pt x="9526" y="3632"/>
                </a:cubicBezTo>
                <a:lnTo>
                  <a:pt x="9598" y="3760"/>
                </a:lnTo>
                <a:lnTo>
                  <a:pt x="9594" y="4029"/>
                </a:lnTo>
                <a:cubicBezTo>
                  <a:pt x="9602" y="4113"/>
                  <a:pt x="9608" y="4195"/>
                  <a:pt x="9608" y="4269"/>
                </a:cubicBezTo>
                <a:cubicBezTo>
                  <a:pt x="9608" y="4376"/>
                  <a:pt x="9603" y="4461"/>
                  <a:pt x="9587" y="4542"/>
                </a:cubicBezTo>
                <a:lnTo>
                  <a:pt x="9585" y="4672"/>
                </a:lnTo>
                <a:lnTo>
                  <a:pt x="9436" y="4900"/>
                </a:lnTo>
                <a:cubicBezTo>
                  <a:pt x="9434" y="4904"/>
                  <a:pt x="9431" y="4909"/>
                  <a:pt x="9428" y="4913"/>
                </a:cubicBezTo>
                <a:cubicBezTo>
                  <a:pt x="9388" y="4981"/>
                  <a:pt x="9340" y="5055"/>
                  <a:pt x="9280" y="5146"/>
                </a:cubicBezTo>
                <a:cubicBezTo>
                  <a:pt x="9164" y="5321"/>
                  <a:pt x="8994" y="5546"/>
                  <a:pt x="8797" y="5792"/>
                </a:cubicBezTo>
                <a:cubicBezTo>
                  <a:pt x="8749" y="5851"/>
                  <a:pt x="8699" y="5913"/>
                  <a:pt x="8649" y="5974"/>
                </a:cubicBezTo>
                <a:cubicBezTo>
                  <a:pt x="8648" y="5975"/>
                  <a:pt x="8647" y="5976"/>
                  <a:pt x="8646" y="5977"/>
                </a:cubicBezTo>
                <a:cubicBezTo>
                  <a:pt x="8618" y="6010"/>
                  <a:pt x="8593" y="6043"/>
                  <a:pt x="8565" y="6076"/>
                </a:cubicBezTo>
                <a:cubicBezTo>
                  <a:pt x="8166" y="6567"/>
                  <a:pt x="7748" y="7035"/>
                  <a:pt x="7418" y="7349"/>
                </a:cubicBezTo>
                <a:cubicBezTo>
                  <a:pt x="7257" y="7512"/>
                  <a:pt x="7115" y="7646"/>
                  <a:pt x="7014" y="7724"/>
                </a:cubicBezTo>
                <a:cubicBezTo>
                  <a:pt x="6890" y="7820"/>
                  <a:pt x="6805" y="7885"/>
                  <a:pt x="6740" y="7925"/>
                </a:cubicBezTo>
                <a:cubicBezTo>
                  <a:pt x="6738" y="7927"/>
                  <a:pt x="6731" y="7933"/>
                  <a:pt x="6729" y="7934"/>
                </a:cubicBezTo>
                <a:lnTo>
                  <a:pt x="6579" y="8044"/>
                </a:lnTo>
                <a:lnTo>
                  <a:pt x="6476" y="7915"/>
                </a:lnTo>
                <a:cubicBezTo>
                  <a:pt x="6436" y="7865"/>
                  <a:pt x="6397" y="7791"/>
                  <a:pt x="6360" y="7710"/>
                </a:cubicBezTo>
                <a:cubicBezTo>
                  <a:pt x="6344" y="7678"/>
                  <a:pt x="6328" y="7645"/>
                  <a:pt x="6314" y="7610"/>
                </a:cubicBezTo>
                <a:cubicBezTo>
                  <a:pt x="6282" y="7533"/>
                  <a:pt x="6255" y="7452"/>
                  <a:pt x="6236" y="7375"/>
                </a:cubicBezTo>
                <a:cubicBezTo>
                  <a:pt x="6225" y="7333"/>
                  <a:pt x="6218" y="7293"/>
                  <a:pt x="6213" y="7256"/>
                </a:cubicBezTo>
                <a:cubicBezTo>
                  <a:pt x="6210" y="7241"/>
                  <a:pt x="6205" y="7228"/>
                  <a:pt x="6202" y="7214"/>
                </a:cubicBezTo>
                <a:cubicBezTo>
                  <a:pt x="6153" y="6957"/>
                  <a:pt x="6184" y="6929"/>
                  <a:pt x="6503" y="6943"/>
                </a:cubicBezTo>
                <a:cubicBezTo>
                  <a:pt x="6778" y="6955"/>
                  <a:pt x="6942" y="6960"/>
                  <a:pt x="7069" y="6958"/>
                </a:cubicBezTo>
                <a:cubicBezTo>
                  <a:pt x="7171" y="6945"/>
                  <a:pt x="7262" y="6927"/>
                  <a:pt x="7341" y="6904"/>
                </a:cubicBezTo>
                <a:cubicBezTo>
                  <a:pt x="7377" y="6893"/>
                  <a:pt x="7412" y="6882"/>
                  <a:pt x="7444" y="6869"/>
                </a:cubicBezTo>
                <a:cubicBezTo>
                  <a:pt x="7486" y="6851"/>
                  <a:pt x="7524" y="6831"/>
                  <a:pt x="7560" y="6809"/>
                </a:cubicBezTo>
                <a:cubicBezTo>
                  <a:pt x="7611" y="6770"/>
                  <a:pt x="7659" y="6728"/>
                  <a:pt x="7688" y="6693"/>
                </a:cubicBezTo>
                <a:cubicBezTo>
                  <a:pt x="7761" y="6606"/>
                  <a:pt x="7833" y="6474"/>
                  <a:pt x="7885" y="6347"/>
                </a:cubicBezTo>
                <a:cubicBezTo>
                  <a:pt x="7901" y="6297"/>
                  <a:pt x="7916" y="6246"/>
                  <a:pt x="7929" y="6189"/>
                </a:cubicBezTo>
                <a:cubicBezTo>
                  <a:pt x="7937" y="6155"/>
                  <a:pt x="7946" y="6125"/>
                  <a:pt x="7956" y="6099"/>
                </a:cubicBezTo>
                <a:cubicBezTo>
                  <a:pt x="7956" y="6098"/>
                  <a:pt x="7957" y="6097"/>
                  <a:pt x="7957" y="6097"/>
                </a:cubicBezTo>
                <a:cubicBezTo>
                  <a:pt x="7965" y="5994"/>
                  <a:pt x="7986" y="5950"/>
                  <a:pt x="8060" y="5880"/>
                </a:cubicBezTo>
                <a:cubicBezTo>
                  <a:pt x="8149" y="5795"/>
                  <a:pt x="8225" y="5642"/>
                  <a:pt x="8253" y="5505"/>
                </a:cubicBezTo>
                <a:cubicBezTo>
                  <a:pt x="8246" y="5266"/>
                  <a:pt x="8192" y="4984"/>
                  <a:pt x="8097" y="4785"/>
                </a:cubicBezTo>
                <a:cubicBezTo>
                  <a:pt x="8076" y="4741"/>
                  <a:pt x="8056" y="4688"/>
                  <a:pt x="8036" y="4636"/>
                </a:cubicBezTo>
                <a:cubicBezTo>
                  <a:pt x="8026" y="4622"/>
                  <a:pt x="8016" y="4606"/>
                  <a:pt x="8006" y="4594"/>
                </a:cubicBezTo>
                <a:cubicBezTo>
                  <a:pt x="7955" y="4530"/>
                  <a:pt x="7937" y="4473"/>
                  <a:pt x="7932" y="4356"/>
                </a:cubicBezTo>
                <a:cubicBezTo>
                  <a:pt x="7930" y="4319"/>
                  <a:pt x="7926" y="4286"/>
                  <a:pt x="7921" y="4255"/>
                </a:cubicBezTo>
                <a:cubicBezTo>
                  <a:pt x="7903" y="4199"/>
                  <a:pt x="7877" y="4160"/>
                  <a:pt x="7837" y="4134"/>
                </a:cubicBezTo>
                <a:cubicBezTo>
                  <a:pt x="7805" y="4112"/>
                  <a:pt x="7764" y="4100"/>
                  <a:pt x="7714" y="4093"/>
                </a:cubicBezTo>
                <a:cubicBezTo>
                  <a:pt x="7687" y="4089"/>
                  <a:pt x="7659" y="4089"/>
                  <a:pt x="7628" y="4092"/>
                </a:cubicBezTo>
                <a:cubicBezTo>
                  <a:pt x="7566" y="4098"/>
                  <a:pt x="7495" y="4118"/>
                  <a:pt x="7424" y="4146"/>
                </a:cubicBezTo>
                <a:cubicBezTo>
                  <a:pt x="7246" y="4216"/>
                  <a:pt x="7059" y="4344"/>
                  <a:pt x="6961" y="4480"/>
                </a:cubicBezTo>
                <a:cubicBezTo>
                  <a:pt x="6928" y="4527"/>
                  <a:pt x="6855" y="4588"/>
                  <a:pt x="6773" y="4644"/>
                </a:cubicBezTo>
                <a:cubicBezTo>
                  <a:pt x="6716" y="4683"/>
                  <a:pt x="6655" y="4720"/>
                  <a:pt x="6597" y="4748"/>
                </a:cubicBezTo>
                <a:cubicBezTo>
                  <a:pt x="6470" y="4808"/>
                  <a:pt x="6403" y="4834"/>
                  <a:pt x="6341" y="4822"/>
                </a:cubicBezTo>
                <a:cubicBezTo>
                  <a:pt x="6314" y="4821"/>
                  <a:pt x="6287" y="4810"/>
                  <a:pt x="6242" y="4786"/>
                </a:cubicBezTo>
                <a:cubicBezTo>
                  <a:pt x="6095" y="4710"/>
                  <a:pt x="5947" y="4510"/>
                  <a:pt x="5773" y="4156"/>
                </a:cubicBezTo>
                <a:cubicBezTo>
                  <a:pt x="5667" y="3940"/>
                  <a:pt x="5623" y="3818"/>
                  <a:pt x="5623" y="3740"/>
                </a:cubicBezTo>
                <a:cubicBezTo>
                  <a:pt x="5623" y="3709"/>
                  <a:pt x="5618" y="3683"/>
                  <a:pt x="5611" y="3658"/>
                </a:cubicBezTo>
                <a:cubicBezTo>
                  <a:pt x="5592" y="3617"/>
                  <a:pt x="5566" y="3572"/>
                  <a:pt x="5534" y="3526"/>
                </a:cubicBezTo>
                <a:cubicBezTo>
                  <a:pt x="5521" y="3509"/>
                  <a:pt x="5509" y="3493"/>
                  <a:pt x="5492" y="3473"/>
                </a:cubicBezTo>
                <a:cubicBezTo>
                  <a:pt x="5420" y="3386"/>
                  <a:pt x="5355" y="3278"/>
                  <a:pt x="5347" y="3234"/>
                </a:cubicBezTo>
                <a:cubicBezTo>
                  <a:pt x="5333" y="3162"/>
                  <a:pt x="5382" y="2911"/>
                  <a:pt x="5433" y="2721"/>
                </a:cubicBezTo>
                <a:lnTo>
                  <a:pt x="5466" y="2513"/>
                </a:lnTo>
                <a:lnTo>
                  <a:pt x="5506" y="2513"/>
                </a:lnTo>
                <a:cubicBezTo>
                  <a:pt x="5508" y="2511"/>
                  <a:pt x="5509" y="2506"/>
                  <a:pt x="5511" y="2504"/>
                </a:cubicBezTo>
                <a:cubicBezTo>
                  <a:pt x="5543" y="2476"/>
                  <a:pt x="5599" y="2471"/>
                  <a:pt x="5703" y="2487"/>
                </a:cubicBezTo>
                <a:cubicBezTo>
                  <a:pt x="5785" y="2500"/>
                  <a:pt x="5860" y="2506"/>
                  <a:pt x="5931" y="2509"/>
                </a:cubicBezTo>
                <a:cubicBezTo>
                  <a:pt x="5974" y="2507"/>
                  <a:pt x="6017" y="2506"/>
                  <a:pt x="6060" y="2502"/>
                </a:cubicBezTo>
                <a:cubicBezTo>
                  <a:pt x="6118" y="2496"/>
                  <a:pt x="6176" y="2488"/>
                  <a:pt x="6229" y="2477"/>
                </a:cubicBezTo>
                <a:cubicBezTo>
                  <a:pt x="6271" y="2469"/>
                  <a:pt x="6308" y="2458"/>
                  <a:pt x="6343" y="2448"/>
                </a:cubicBezTo>
                <a:cubicBezTo>
                  <a:pt x="6442" y="2404"/>
                  <a:pt x="6519" y="2337"/>
                  <a:pt x="6576" y="2246"/>
                </a:cubicBezTo>
                <a:cubicBezTo>
                  <a:pt x="6627" y="2165"/>
                  <a:pt x="6655" y="2060"/>
                  <a:pt x="6654" y="1979"/>
                </a:cubicBezTo>
                <a:cubicBezTo>
                  <a:pt x="6649" y="1971"/>
                  <a:pt x="6645" y="1962"/>
                  <a:pt x="6640" y="1955"/>
                </a:cubicBezTo>
                <a:cubicBezTo>
                  <a:pt x="6629" y="1941"/>
                  <a:pt x="6617" y="1928"/>
                  <a:pt x="6602" y="1916"/>
                </a:cubicBezTo>
                <a:cubicBezTo>
                  <a:pt x="6588" y="1903"/>
                  <a:pt x="6572" y="1893"/>
                  <a:pt x="6553" y="1882"/>
                </a:cubicBezTo>
                <a:cubicBezTo>
                  <a:pt x="6534" y="1871"/>
                  <a:pt x="6512" y="1860"/>
                  <a:pt x="6488" y="1850"/>
                </a:cubicBezTo>
                <a:cubicBezTo>
                  <a:pt x="6416" y="1820"/>
                  <a:pt x="6318" y="1793"/>
                  <a:pt x="6183" y="1762"/>
                </a:cubicBezTo>
                <a:lnTo>
                  <a:pt x="5739" y="1661"/>
                </a:lnTo>
                <a:close/>
                <a:moveTo>
                  <a:pt x="9749" y="12370"/>
                </a:moveTo>
                <a:cubicBezTo>
                  <a:pt x="9758" y="12369"/>
                  <a:pt x="9763" y="12370"/>
                  <a:pt x="9768" y="12372"/>
                </a:cubicBezTo>
                <a:cubicBezTo>
                  <a:pt x="9792" y="12383"/>
                  <a:pt x="9773" y="12435"/>
                  <a:pt x="9688" y="12591"/>
                </a:cubicBezTo>
                <a:cubicBezTo>
                  <a:pt x="9626" y="12704"/>
                  <a:pt x="9507" y="12957"/>
                  <a:pt x="9424" y="13153"/>
                </a:cubicBezTo>
                <a:cubicBezTo>
                  <a:pt x="9340" y="13348"/>
                  <a:pt x="9263" y="13513"/>
                  <a:pt x="9252" y="13517"/>
                </a:cubicBezTo>
                <a:cubicBezTo>
                  <a:pt x="9215" y="13532"/>
                  <a:pt x="9204" y="13465"/>
                  <a:pt x="9193" y="13149"/>
                </a:cubicBezTo>
                <a:cubicBezTo>
                  <a:pt x="9176" y="12710"/>
                  <a:pt x="9187" y="12673"/>
                  <a:pt x="9362" y="12563"/>
                </a:cubicBezTo>
                <a:cubicBezTo>
                  <a:pt x="9540" y="12451"/>
                  <a:pt x="9691" y="12376"/>
                  <a:pt x="9749" y="12370"/>
                </a:cubicBezTo>
                <a:close/>
                <a:moveTo>
                  <a:pt x="12438" y="13480"/>
                </a:moveTo>
                <a:cubicBezTo>
                  <a:pt x="12444" y="13479"/>
                  <a:pt x="12449" y="13483"/>
                  <a:pt x="12453" y="13490"/>
                </a:cubicBezTo>
                <a:cubicBezTo>
                  <a:pt x="12475" y="13532"/>
                  <a:pt x="12550" y="13761"/>
                  <a:pt x="12584" y="13891"/>
                </a:cubicBezTo>
                <a:cubicBezTo>
                  <a:pt x="12617" y="14019"/>
                  <a:pt x="12616" y="14021"/>
                  <a:pt x="12564" y="14077"/>
                </a:cubicBezTo>
                <a:cubicBezTo>
                  <a:pt x="12502" y="14145"/>
                  <a:pt x="12506" y="14157"/>
                  <a:pt x="12446" y="13789"/>
                </a:cubicBezTo>
                <a:cubicBezTo>
                  <a:pt x="12419" y="13623"/>
                  <a:pt x="12409" y="13504"/>
                  <a:pt x="12421" y="13490"/>
                </a:cubicBezTo>
                <a:cubicBezTo>
                  <a:pt x="12426" y="13483"/>
                  <a:pt x="12433" y="13480"/>
                  <a:pt x="12438" y="1348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66BD69-84D1-1D4E-D48E-F22855D76298}"/>
              </a:ext>
            </a:extLst>
          </p:cNvPr>
          <p:cNvSpPr txBox="1"/>
          <p:nvPr/>
        </p:nvSpPr>
        <p:spPr>
          <a:xfrm>
            <a:off x="21129170" y="12719956"/>
            <a:ext cx="30915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Слайд </a:t>
            </a:r>
            <a:fld id="{6222F3BF-2592-48BB-BF74-9AFC8AF0D220}" type="slidenum"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12</a:t>
            </a:fld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У Матроскина через неделю будет день рождения, и все обитатели Простоквашино решили сделать ему общий подарок – купить хозяйственного робота «КОТАБОТ», который умеет мыть посуду, прибираться дома, готовить еду, ухаживать за коровами.…"/>
          <p:cNvSpPr txBox="1"/>
          <p:nvPr/>
        </p:nvSpPr>
        <p:spPr>
          <a:xfrm>
            <a:off x="751891" y="4175856"/>
            <a:ext cx="12308615" cy="8227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У Матроскина через неделю будет день рождения, и все обитатели Простоквашино решили сделать ему общий подарок – купить хозяйственного робота «КОТАБОТ», который умеет мыть посуду, прибираться дома, готовить еду, ухаживать за коровами. </a:t>
            </a:r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Дядя Федор и Шарик долго искали в интернете подходящий вариант и в итоге остановились на одном из них. Дядя Федор положил заказ в корзину и решил еще поискать, подумать. </a:t>
            </a:r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Через час на телефон Дяди Федора позвонил оператор магазина и сообщил, что на такую модель робота сейчас очень большая скидка и его нужно купить в ближайшие 60 минут, сделав оплату не на сайте, а по телефону. Для этого нужно сообщить данные карты и оплата будет произведена, а робота доставят через 2 дня. Дядя Федор задумался и ….</a:t>
            </a:r>
          </a:p>
        </p:txBody>
      </p:sp>
      <p:sp>
        <p:nvSpPr>
          <p:cNvPr id="160" name="ИСТОРИЯ 2"/>
          <p:cNvSpPr txBox="1"/>
          <p:nvPr/>
        </p:nvSpPr>
        <p:spPr>
          <a:xfrm>
            <a:off x="707874" y="1033624"/>
            <a:ext cx="1446483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5100" dirty="0"/>
              <a:t>ИСТОРИЯ 2</a:t>
            </a:r>
          </a:p>
        </p:txBody>
      </p:sp>
      <p:sp>
        <p:nvSpPr>
          <p:cNvPr id="161" name="признак: не попадается на обман с деньгами (на уловки финансовых мошенников)"/>
          <p:cNvSpPr txBox="1"/>
          <p:nvPr/>
        </p:nvSpPr>
        <p:spPr>
          <a:xfrm>
            <a:off x="715138" y="2605211"/>
            <a:ext cx="10141660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500" cap="small">
                <a:solidFill>
                  <a:srgbClr val="D339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rgbClr val="E6215A"/>
                </a:solidFill>
              </a:rPr>
              <a:t>не</a:t>
            </a:r>
            <a:r>
              <a:rPr dirty="0">
                <a:solidFill>
                  <a:srgbClr val="E6215A"/>
                </a:solidFill>
              </a:rPr>
              <a:t> попадается на обман с деньгами (на уловки финансовых мошенников)</a:t>
            </a:r>
          </a:p>
        </p:txBody>
      </p:sp>
      <p:sp>
        <p:nvSpPr>
          <p:cNvPr id="162" name="Group"/>
          <p:cNvSpPr/>
          <p:nvPr/>
        </p:nvSpPr>
        <p:spPr>
          <a:xfrm>
            <a:off x="14510183" y="1953790"/>
            <a:ext cx="8506597" cy="105227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99" h="20186" extrusionOk="0">
                <a:moveTo>
                  <a:pt x="7445" y="679"/>
                </a:moveTo>
                <a:cubicBezTo>
                  <a:pt x="11050" y="-873"/>
                  <a:pt x="15589" y="332"/>
                  <a:pt x="16992" y="3299"/>
                </a:cubicBezTo>
                <a:cubicBezTo>
                  <a:pt x="17749" y="4899"/>
                  <a:pt x="17251" y="6666"/>
                  <a:pt x="17667" y="8333"/>
                </a:cubicBezTo>
                <a:cubicBezTo>
                  <a:pt x="18364" y="11121"/>
                  <a:pt x="21528" y="13472"/>
                  <a:pt x="20788" y="16328"/>
                </a:cubicBezTo>
                <a:cubicBezTo>
                  <a:pt x="20028" y="19255"/>
                  <a:pt x="15948" y="20727"/>
                  <a:pt x="12065" y="20003"/>
                </a:cubicBezTo>
                <a:cubicBezTo>
                  <a:pt x="10584" y="19727"/>
                  <a:pt x="9235" y="19147"/>
                  <a:pt x="7805" y="18742"/>
                </a:cubicBezTo>
                <a:cubicBezTo>
                  <a:pt x="4248" y="17734"/>
                  <a:pt x="-72" y="16908"/>
                  <a:pt x="1" y="14105"/>
                </a:cubicBezTo>
                <a:cubicBezTo>
                  <a:pt x="41" y="12548"/>
                  <a:pt x="1805" y="11452"/>
                  <a:pt x="2499" y="10017"/>
                </a:cubicBezTo>
                <a:cubicBezTo>
                  <a:pt x="2933" y="9122"/>
                  <a:pt x="2922" y="8148"/>
                  <a:pt x="3020" y="7196"/>
                </a:cubicBezTo>
                <a:cubicBezTo>
                  <a:pt x="3288" y="4570"/>
                  <a:pt x="4524" y="1936"/>
                  <a:pt x="7445" y="679"/>
                </a:cubicBezTo>
                <a:close/>
              </a:path>
            </a:pathLst>
          </a:custGeom>
          <a:solidFill>
            <a:srgbClr val="D4D6D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712425" y="2755307"/>
            <a:ext cx="4102050" cy="9321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8" h="21478" extrusionOk="0">
                <a:moveTo>
                  <a:pt x="9310" y="0"/>
                </a:moveTo>
                <a:cubicBezTo>
                  <a:pt x="9048" y="-1"/>
                  <a:pt x="8884" y="22"/>
                  <a:pt x="8905" y="70"/>
                </a:cubicBezTo>
                <a:cubicBezTo>
                  <a:pt x="8942" y="152"/>
                  <a:pt x="6646" y="235"/>
                  <a:pt x="5706" y="186"/>
                </a:cubicBezTo>
                <a:cubicBezTo>
                  <a:pt x="5173" y="158"/>
                  <a:pt x="5153" y="161"/>
                  <a:pt x="5390" y="243"/>
                </a:cubicBezTo>
                <a:cubicBezTo>
                  <a:pt x="5636" y="327"/>
                  <a:pt x="5629" y="333"/>
                  <a:pt x="5172" y="418"/>
                </a:cubicBezTo>
                <a:cubicBezTo>
                  <a:pt x="4913" y="467"/>
                  <a:pt x="4522" y="507"/>
                  <a:pt x="4303" y="507"/>
                </a:cubicBezTo>
                <a:cubicBezTo>
                  <a:pt x="3978" y="507"/>
                  <a:pt x="3929" y="522"/>
                  <a:pt x="4046" y="585"/>
                </a:cubicBezTo>
                <a:cubicBezTo>
                  <a:pt x="4159" y="646"/>
                  <a:pt x="4118" y="683"/>
                  <a:pt x="3849" y="762"/>
                </a:cubicBezTo>
                <a:cubicBezTo>
                  <a:pt x="3369" y="902"/>
                  <a:pt x="2816" y="1176"/>
                  <a:pt x="2544" y="1410"/>
                </a:cubicBezTo>
                <a:cubicBezTo>
                  <a:pt x="2256" y="1657"/>
                  <a:pt x="1779" y="2643"/>
                  <a:pt x="1779" y="2993"/>
                </a:cubicBezTo>
                <a:cubicBezTo>
                  <a:pt x="1779" y="3335"/>
                  <a:pt x="2008" y="3634"/>
                  <a:pt x="2211" y="3559"/>
                </a:cubicBezTo>
                <a:cubicBezTo>
                  <a:pt x="2318" y="3519"/>
                  <a:pt x="2521" y="3610"/>
                  <a:pt x="2928" y="3881"/>
                </a:cubicBezTo>
                <a:cubicBezTo>
                  <a:pt x="3616" y="4337"/>
                  <a:pt x="4722" y="4727"/>
                  <a:pt x="6594" y="5173"/>
                </a:cubicBezTo>
                <a:cubicBezTo>
                  <a:pt x="8975" y="5740"/>
                  <a:pt x="9742" y="6149"/>
                  <a:pt x="9162" y="6542"/>
                </a:cubicBezTo>
                <a:cubicBezTo>
                  <a:pt x="9046" y="6620"/>
                  <a:pt x="8831" y="6875"/>
                  <a:pt x="8686" y="7108"/>
                </a:cubicBezTo>
                <a:lnTo>
                  <a:pt x="8420" y="7531"/>
                </a:lnTo>
                <a:lnTo>
                  <a:pt x="6715" y="7534"/>
                </a:lnTo>
                <a:cubicBezTo>
                  <a:pt x="3652" y="7540"/>
                  <a:pt x="3186" y="7648"/>
                  <a:pt x="2400" y="8533"/>
                </a:cubicBezTo>
                <a:cubicBezTo>
                  <a:pt x="2141" y="8825"/>
                  <a:pt x="2140" y="8841"/>
                  <a:pt x="2340" y="9844"/>
                </a:cubicBezTo>
                <a:cubicBezTo>
                  <a:pt x="2530" y="10793"/>
                  <a:pt x="2881" y="11660"/>
                  <a:pt x="3175" y="11904"/>
                </a:cubicBezTo>
                <a:cubicBezTo>
                  <a:pt x="3376" y="12072"/>
                  <a:pt x="3139" y="12085"/>
                  <a:pt x="2139" y="11961"/>
                </a:cubicBezTo>
                <a:cubicBezTo>
                  <a:pt x="1029" y="11824"/>
                  <a:pt x="473" y="11817"/>
                  <a:pt x="205" y="11936"/>
                </a:cubicBezTo>
                <a:cubicBezTo>
                  <a:pt x="-282" y="12153"/>
                  <a:pt x="79" y="12394"/>
                  <a:pt x="1496" y="12798"/>
                </a:cubicBezTo>
                <a:cubicBezTo>
                  <a:pt x="2133" y="12980"/>
                  <a:pt x="2251" y="13089"/>
                  <a:pt x="1810" y="13089"/>
                </a:cubicBezTo>
                <a:cubicBezTo>
                  <a:pt x="1415" y="13089"/>
                  <a:pt x="1836" y="13191"/>
                  <a:pt x="2540" y="13267"/>
                </a:cubicBezTo>
                <a:cubicBezTo>
                  <a:pt x="2923" y="13308"/>
                  <a:pt x="3216" y="13368"/>
                  <a:pt x="3191" y="13399"/>
                </a:cubicBezTo>
                <a:cubicBezTo>
                  <a:pt x="3166" y="13430"/>
                  <a:pt x="2902" y="13486"/>
                  <a:pt x="2605" y="13525"/>
                </a:cubicBezTo>
                <a:cubicBezTo>
                  <a:pt x="2021" y="13601"/>
                  <a:pt x="1677" y="13731"/>
                  <a:pt x="1899" y="13792"/>
                </a:cubicBezTo>
                <a:cubicBezTo>
                  <a:pt x="1971" y="13812"/>
                  <a:pt x="2220" y="13804"/>
                  <a:pt x="2453" y="13776"/>
                </a:cubicBezTo>
                <a:cubicBezTo>
                  <a:pt x="2711" y="13744"/>
                  <a:pt x="3168" y="13743"/>
                  <a:pt x="3616" y="13775"/>
                </a:cubicBezTo>
                <a:cubicBezTo>
                  <a:pt x="4437" y="13832"/>
                  <a:pt x="4604" y="13863"/>
                  <a:pt x="4502" y="13936"/>
                </a:cubicBezTo>
                <a:cubicBezTo>
                  <a:pt x="4464" y="13964"/>
                  <a:pt x="4487" y="14032"/>
                  <a:pt x="4555" y="14087"/>
                </a:cubicBezTo>
                <a:cubicBezTo>
                  <a:pt x="4623" y="14143"/>
                  <a:pt x="4831" y="14671"/>
                  <a:pt x="5016" y="15261"/>
                </a:cubicBezTo>
                <a:cubicBezTo>
                  <a:pt x="5201" y="15850"/>
                  <a:pt x="5406" y="16496"/>
                  <a:pt x="5474" y="16696"/>
                </a:cubicBezTo>
                <a:cubicBezTo>
                  <a:pt x="5616" y="17116"/>
                  <a:pt x="5615" y="17118"/>
                  <a:pt x="4611" y="17870"/>
                </a:cubicBezTo>
                <a:cubicBezTo>
                  <a:pt x="3984" y="18339"/>
                  <a:pt x="3885" y="18389"/>
                  <a:pt x="3612" y="18358"/>
                </a:cubicBezTo>
                <a:cubicBezTo>
                  <a:pt x="3349" y="18329"/>
                  <a:pt x="3270" y="18359"/>
                  <a:pt x="3023" y="18586"/>
                </a:cubicBezTo>
                <a:cubicBezTo>
                  <a:pt x="2777" y="18811"/>
                  <a:pt x="2761" y="18864"/>
                  <a:pt x="2903" y="18966"/>
                </a:cubicBezTo>
                <a:cubicBezTo>
                  <a:pt x="3093" y="19102"/>
                  <a:pt x="3098" y="19099"/>
                  <a:pt x="1853" y="19718"/>
                </a:cubicBezTo>
                <a:lnTo>
                  <a:pt x="1103" y="20091"/>
                </a:lnTo>
                <a:lnTo>
                  <a:pt x="2170" y="20570"/>
                </a:lnTo>
                <a:cubicBezTo>
                  <a:pt x="2757" y="20834"/>
                  <a:pt x="3576" y="21150"/>
                  <a:pt x="3992" y="21272"/>
                </a:cubicBezTo>
                <a:cubicBezTo>
                  <a:pt x="4732" y="21488"/>
                  <a:pt x="4769" y="21493"/>
                  <a:pt x="5640" y="21464"/>
                </a:cubicBezTo>
                <a:cubicBezTo>
                  <a:pt x="7578" y="21398"/>
                  <a:pt x="7616" y="21393"/>
                  <a:pt x="7531" y="21223"/>
                </a:cubicBezTo>
                <a:cubicBezTo>
                  <a:pt x="7353" y="20869"/>
                  <a:pt x="6642" y="20594"/>
                  <a:pt x="5794" y="20551"/>
                </a:cubicBezTo>
                <a:cubicBezTo>
                  <a:pt x="5050" y="20514"/>
                  <a:pt x="4450" y="20256"/>
                  <a:pt x="4352" y="19931"/>
                </a:cubicBezTo>
                <a:cubicBezTo>
                  <a:pt x="4292" y="19732"/>
                  <a:pt x="4333" y="19686"/>
                  <a:pt x="4724" y="19515"/>
                </a:cubicBezTo>
                <a:cubicBezTo>
                  <a:pt x="4965" y="19409"/>
                  <a:pt x="5259" y="19208"/>
                  <a:pt x="5377" y="19069"/>
                </a:cubicBezTo>
                <a:cubicBezTo>
                  <a:pt x="5496" y="18929"/>
                  <a:pt x="5792" y="18694"/>
                  <a:pt x="6035" y="18546"/>
                </a:cubicBezTo>
                <a:lnTo>
                  <a:pt x="6475" y="18276"/>
                </a:lnTo>
                <a:lnTo>
                  <a:pt x="9733" y="18312"/>
                </a:lnTo>
                <a:cubicBezTo>
                  <a:pt x="11955" y="18337"/>
                  <a:pt x="13041" y="18370"/>
                  <a:pt x="13151" y="18416"/>
                </a:cubicBezTo>
                <a:cubicBezTo>
                  <a:pt x="13335" y="18492"/>
                  <a:pt x="14103" y="19467"/>
                  <a:pt x="14012" y="19508"/>
                </a:cubicBezTo>
                <a:cubicBezTo>
                  <a:pt x="13978" y="19523"/>
                  <a:pt x="14035" y="19607"/>
                  <a:pt x="14137" y="19694"/>
                </a:cubicBezTo>
                <a:cubicBezTo>
                  <a:pt x="14239" y="19782"/>
                  <a:pt x="14322" y="19906"/>
                  <a:pt x="14322" y="19970"/>
                </a:cubicBezTo>
                <a:cubicBezTo>
                  <a:pt x="14322" y="20038"/>
                  <a:pt x="14434" y="20107"/>
                  <a:pt x="14587" y="20132"/>
                </a:cubicBezTo>
                <a:cubicBezTo>
                  <a:pt x="14789" y="20165"/>
                  <a:pt x="14957" y="20323"/>
                  <a:pt x="15296" y="20793"/>
                </a:cubicBezTo>
                <a:cubicBezTo>
                  <a:pt x="15540" y="21133"/>
                  <a:pt x="15787" y="21433"/>
                  <a:pt x="15844" y="21460"/>
                </a:cubicBezTo>
                <a:cubicBezTo>
                  <a:pt x="16138" y="21599"/>
                  <a:pt x="18970" y="20931"/>
                  <a:pt x="20116" y="20452"/>
                </a:cubicBezTo>
                <a:cubicBezTo>
                  <a:pt x="20841" y="20150"/>
                  <a:pt x="20844" y="20148"/>
                  <a:pt x="20651" y="19990"/>
                </a:cubicBezTo>
                <a:cubicBezTo>
                  <a:pt x="20501" y="19867"/>
                  <a:pt x="20337" y="19824"/>
                  <a:pt x="19944" y="19800"/>
                </a:cubicBezTo>
                <a:cubicBezTo>
                  <a:pt x="19198" y="19756"/>
                  <a:pt x="18693" y="19834"/>
                  <a:pt x="18275" y="20060"/>
                </a:cubicBezTo>
                <a:cubicBezTo>
                  <a:pt x="17748" y="20345"/>
                  <a:pt x="17172" y="20356"/>
                  <a:pt x="16765" y="20089"/>
                </a:cubicBezTo>
                <a:cubicBezTo>
                  <a:pt x="16588" y="19974"/>
                  <a:pt x="16502" y="19854"/>
                  <a:pt x="16547" y="19791"/>
                </a:cubicBezTo>
                <a:cubicBezTo>
                  <a:pt x="16663" y="19628"/>
                  <a:pt x="16235" y="19082"/>
                  <a:pt x="15999" y="19091"/>
                </a:cubicBezTo>
                <a:cubicBezTo>
                  <a:pt x="15855" y="19096"/>
                  <a:pt x="15740" y="18988"/>
                  <a:pt x="15579" y="18702"/>
                </a:cubicBezTo>
                <a:cubicBezTo>
                  <a:pt x="15457" y="18485"/>
                  <a:pt x="15396" y="18290"/>
                  <a:pt x="15442" y="18268"/>
                </a:cubicBezTo>
                <a:cubicBezTo>
                  <a:pt x="15488" y="18247"/>
                  <a:pt x="15837" y="18155"/>
                  <a:pt x="16220" y="18064"/>
                </a:cubicBezTo>
                <a:lnTo>
                  <a:pt x="16917" y="17897"/>
                </a:lnTo>
                <a:lnTo>
                  <a:pt x="16907" y="17369"/>
                </a:lnTo>
                <a:cubicBezTo>
                  <a:pt x="16901" y="17078"/>
                  <a:pt x="16887" y="16409"/>
                  <a:pt x="16876" y="15882"/>
                </a:cubicBezTo>
                <a:cubicBezTo>
                  <a:pt x="16865" y="15354"/>
                  <a:pt x="16912" y="14744"/>
                  <a:pt x="16979" y="14527"/>
                </a:cubicBezTo>
                <a:cubicBezTo>
                  <a:pt x="17045" y="14310"/>
                  <a:pt x="17102" y="14025"/>
                  <a:pt x="17104" y="13894"/>
                </a:cubicBezTo>
                <a:lnTo>
                  <a:pt x="17108" y="13658"/>
                </a:lnTo>
                <a:lnTo>
                  <a:pt x="16064" y="13641"/>
                </a:lnTo>
                <a:lnTo>
                  <a:pt x="15020" y="13625"/>
                </a:lnTo>
                <a:lnTo>
                  <a:pt x="14036" y="12984"/>
                </a:lnTo>
                <a:cubicBezTo>
                  <a:pt x="13495" y="12633"/>
                  <a:pt x="13085" y="12321"/>
                  <a:pt x="13124" y="12293"/>
                </a:cubicBezTo>
                <a:cubicBezTo>
                  <a:pt x="13163" y="12265"/>
                  <a:pt x="13492" y="12241"/>
                  <a:pt x="13853" y="12240"/>
                </a:cubicBezTo>
                <a:cubicBezTo>
                  <a:pt x="14868" y="12237"/>
                  <a:pt x="16120" y="12099"/>
                  <a:pt x="16366" y="11964"/>
                </a:cubicBezTo>
                <a:cubicBezTo>
                  <a:pt x="16503" y="11889"/>
                  <a:pt x="16609" y="11689"/>
                  <a:pt x="16662" y="11410"/>
                </a:cubicBezTo>
                <a:cubicBezTo>
                  <a:pt x="16708" y="11169"/>
                  <a:pt x="16767" y="10944"/>
                  <a:pt x="16792" y="10909"/>
                </a:cubicBezTo>
                <a:cubicBezTo>
                  <a:pt x="16817" y="10873"/>
                  <a:pt x="17140" y="10800"/>
                  <a:pt x="17511" y="10746"/>
                </a:cubicBezTo>
                <a:cubicBezTo>
                  <a:pt x="17882" y="10692"/>
                  <a:pt x="18260" y="10621"/>
                  <a:pt x="18351" y="10588"/>
                </a:cubicBezTo>
                <a:cubicBezTo>
                  <a:pt x="18442" y="10556"/>
                  <a:pt x="18658" y="10524"/>
                  <a:pt x="18832" y="10515"/>
                </a:cubicBezTo>
                <a:cubicBezTo>
                  <a:pt x="19298" y="10493"/>
                  <a:pt x="20134" y="10255"/>
                  <a:pt x="20772" y="9963"/>
                </a:cubicBezTo>
                <a:cubicBezTo>
                  <a:pt x="21289" y="9726"/>
                  <a:pt x="21318" y="9699"/>
                  <a:pt x="21138" y="9606"/>
                </a:cubicBezTo>
                <a:cubicBezTo>
                  <a:pt x="21030" y="9551"/>
                  <a:pt x="20906" y="9439"/>
                  <a:pt x="20862" y="9357"/>
                </a:cubicBezTo>
                <a:cubicBezTo>
                  <a:pt x="20819" y="9275"/>
                  <a:pt x="20697" y="9193"/>
                  <a:pt x="20591" y="9175"/>
                </a:cubicBezTo>
                <a:cubicBezTo>
                  <a:pt x="20339" y="9132"/>
                  <a:pt x="19793" y="9238"/>
                  <a:pt x="19356" y="9414"/>
                </a:cubicBezTo>
                <a:cubicBezTo>
                  <a:pt x="19076" y="9527"/>
                  <a:pt x="18975" y="9541"/>
                  <a:pt x="18848" y="9485"/>
                </a:cubicBezTo>
                <a:cubicBezTo>
                  <a:pt x="18723" y="9428"/>
                  <a:pt x="18802" y="9369"/>
                  <a:pt x="19239" y="9187"/>
                </a:cubicBezTo>
                <a:cubicBezTo>
                  <a:pt x="19743" y="8977"/>
                  <a:pt x="19769" y="8951"/>
                  <a:pt x="19586" y="8861"/>
                </a:cubicBezTo>
                <a:cubicBezTo>
                  <a:pt x="19477" y="8807"/>
                  <a:pt x="19389" y="8736"/>
                  <a:pt x="19389" y="8701"/>
                </a:cubicBezTo>
                <a:cubicBezTo>
                  <a:pt x="19389" y="8601"/>
                  <a:pt x="18857" y="8462"/>
                  <a:pt x="18477" y="8462"/>
                </a:cubicBezTo>
                <a:cubicBezTo>
                  <a:pt x="18270" y="8462"/>
                  <a:pt x="17951" y="8532"/>
                  <a:pt x="17692" y="8633"/>
                </a:cubicBezTo>
                <a:cubicBezTo>
                  <a:pt x="17156" y="8843"/>
                  <a:pt x="17057" y="8792"/>
                  <a:pt x="17164" y="8361"/>
                </a:cubicBezTo>
                <a:cubicBezTo>
                  <a:pt x="17262" y="7961"/>
                  <a:pt x="16992" y="7735"/>
                  <a:pt x="16200" y="7555"/>
                </a:cubicBezTo>
                <a:cubicBezTo>
                  <a:pt x="15707" y="7443"/>
                  <a:pt x="15512" y="7434"/>
                  <a:pt x="13843" y="7454"/>
                </a:cubicBezTo>
                <a:lnTo>
                  <a:pt x="12025" y="7475"/>
                </a:lnTo>
                <a:lnTo>
                  <a:pt x="11757" y="7193"/>
                </a:lnTo>
                <a:cubicBezTo>
                  <a:pt x="11611" y="7038"/>
                  <a:pt x="11323" y="6797"/>
                  <a:pt x="11118" y="6659"/>
                </a:cubicBezTo>
                <a:cubicBezTo>
                  <a:pt x="10796" y="6440"/>
                  <a:pt x="10753" y="6367"/>
                  <a:pt x="10802" y="6106"/>
                </a:cubicBezTo>
                <a:cubicBezTo>
                  <a:pt x="10833" y="5941"/>
                  <a:pt x="10911" y="5783"/>
                  <a:pt x="10975" y="5754"/>
                </a:cubicBezTo>
                <a:cubicBezTo>
                  <a:pt x="11045" y="5723"/>
                  <a:pt x="11421" y="5728"/>
                  <a:pt x="11930" y="5767"/>
                </a:cubicBezTo>
                <a:cubicBezTo>
                  <a:pt x="13036" y="5852"/>
                  <a:pt x="13833" y="5735"/>
                  <a:pt x="14063" y="5455"/>
                </a:cubicBezTo>
                <a:cubicBezTo>
                  <a:pt x="14145" y="5356"/>
                  <a:pt x="14288" y="5198"/>
                  <a:pt x="14381" y="5105"/>
                </a:cubicBezTo>
                <a:cubicBezTo>
                  <a:pt x="14664" y="4822"/>
                  <a:pt x="14694" y="4674"/>
                  <a:pt x="14494" y="4538"/>
                </a:cubicBezTo>
                <a:cubicBezTo>
                  <a:pt x="14336" y="4430"/>
                  <a:pt x="14331" y="4370"/>
                  <a:pt x="14457" y="4182"/>
                </a:cubicBezTo>
                <a:cubicBezTo>
                  <a:pt x="14648" y="3899"/>
                  <a:pt x="14549" y="3779"/>
                  <a:pt x="14127" y="3779"/>
                </a:cubicBezTo>
                <a:cubicBezTo>
                  <a:pt x="13317" y="3779"/>
                  <a:pt x="12998" y="3554"/>
                  <a:pt x="12881" y="2903"/>
                </a:cubicBezTo>
                <a:cubicBezTo>
                  <a:pt x="12837" y="2654"/>
                  <a:pt x="12743" y="2363"/>
                  <a:pt x="12674" y="2256"/>
                </a:cubicBezTo>
                <a:cubicBezTo>
                  <a:pt x="12556" y="2074"/>
                  <a:pt x="12579" y="2048"/>
                  <a:pt x="13056" y="1831"/>
                </a:cubicBezTo>
                <a:cubicBezTo>
                  <a:pt x="13923" y="1438"/>
                  <a:pt x="13972" y="1001"/>
                  <a:pt x="13190" y="605"/>
                </a:cubicBezTo>
                <a:cubicBezTo>
                  <a:pt x="12731" y="373"/>
                  <a:pt x="11196" y="14"/>
                  <a:pt x="11012" y="96"/>
                </a:cubicBezTo>
                <a:cubicBezTo>
                  <a:pt x="10922" y="136"/>
                  <a:pt x="10699" y="131"/>
                  <a:pt x="10301" y="77"/>
                </a:cubicBezTo>
                <a:cubicBezTo>
                  <a:pt x="9932" y="28"/>
                  <a:pt x="9572" y="2"/>
                  <a:pt x="931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088ED2-C1B4-6615-654C-BF308EAB46A2}"/>
              </a:ext>
            </a:extLst>
          </p:cNvPr>
          <p:cNvSpPr txBox="1"/>
          <p:nvPr/>
        </p:nvSpPr>
        <p:spPr>
          <a:xfrm>
            <a:off x="21129170" y="12719956"/>
            <a:ext cx="30915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Слайд </a:t>
            </a:r>
            <a:fld id="{6222F3BF-2592-48BB-BF74-9AFC8AF0D220}" type="slidenum"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13</a:t>
            </a:fld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roup"/>
          <p:cNvSpPr/>
          <p:nvPr/>
        </p:nvSpPr>
        <p:spPr>
          <a:xfrm>
            <a:off x="14298135" y="2489239"/>
            <a:ext cx="8729371" cy="101645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08" h="21147" extrusionOk="0">
                <a:moveTo>
                  <a:pt x="9071" y="492"/>
                </a:moveTo>
                <a:cubicBezTo>
                  <a:pt x="11460" y="-334"/>
                  <a:pt x="14191" y="-149"/>
                  <a:pt x="16172" y="1264"/>
                </a:cubicBezTo>
                <a:cubicBezTo>
                  <a:pt x="18215" y="2721"/>
                  <a:pt x="18884" y="5075"/>
                  <a:pt x="19550" y="7305"/>
                </a:cubicBezTo>
                <a:cubicBezTo>
                  <a:pt x="20424" y="10230"/>
                  <a:pt x="21399" y="13313"/>
                  <a:pt x="20017" y="16090"/>
                </a:cubicBezTo>
                <a:cubicBezTo>
                  <a:pt x="18262" y="19619"/>
                  <a:pt x="13788" y="20955"/>
                  <a:pt x="9420" y="21130"/>
                </a:cubicBezTo>
                <a:cubicBezTo>
                  <a:pt x="6029" y="21266"/>
                  <a:pt x="2469" y="20633"/>
                  <a:pt x="775" y="18079"/>
                </a:cubicBezTo>
                <a:cubicBezTo>
                  <a:pt x="-130" y="16715"/>
                  <a:pt x="-201" y="15067"/>
                  <a:pt x="347" y="13561"/>
                </a:cubicBezTo>
                <a:cubicBezTo>
                  <a:pt x="697" y="12599"/>
                  <a:pt x="1294" y="11713"/>
                  <a:pt x="2150" y="11040"/>
                </a:cubicBezTo>
                <a:cubicBezTo>
                  <a:pt x="3285" y="10148"/>
                  <a:pt x="4891" y="9570"/>
                  <a:pt x="5235" y="8246"/>
                </a:cubicBezTo>
                <a:cubicBezTo>
                  <a:pt x="5457" y="7388"/>
                  <a:pt x="5009" y="6538"/>
                  <a:pt x="4905" y="5670"/>
                </a:cubicBezTo>
                <a:cubicBezTo>
                  <a:pt x="4629" y="3360"/>
                  <a:pt x="6540" y="1367"/>
                  <a:pt x="9071" y="492"/>
                </a:cubicBezTo>
                <a:close/>
              </a:path>
            </a:pathLst>
          </a:custGeom>
          <a:solidFill>
            <a:srgbClr val="D4D6D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66" name="Однажды Печкин увидел рекламу электросамоката в интернете и решил, что пора переходить на новые технологии, тем более, что в Простоквашино совсем недавно сделали асфальтовые дорожки, очень удобно и почту развозить и по своим делам ездить.…"/>
          <p:cNvSpPr txBox="1"/>
          <p:nvPr/>
        </p:nvSpPr>
        <p:spPr>
          <a:xfrm>
            <a:off x="743588" y="4700907"/>
            <a:ext cx="12618620" cy="6844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Однажды Печкин увидел рекламу электросамоката в интернете и решил, что пора переходить на новые технологии, тем более, что в Простоквашино совсем недавно сделали асфальтовые дорожки, очень удобно и </a:t>
            </a:r>
            <a:r>
              <a:rPr dirty="0" err="1"/>
              <a:t>почту</a:t>
            </a:r>
            <a:r>
              <a:rPr dirty="0"/>
              <a:t> </a:t>
            </a:r>
            <a:r>
              <a:rPr dirty="0" err="1" smtClean="0"/>
              <a:t>развозить</a:t>
            </a:r>
            <a:r>
              <a:rPr lang="ru-RU" dirty="0" smtClean="0"/>
              <a:t>,</a:t>
            </a:r>
            <a:r>
              <a:rPr dirty="0" smtClean="0"/>
              <a:t> </a:t>
            </a:r>
            <a:r>
              <a:rPr dirty="0"/>
              <a:t>и по своим делам ездить. </a:t>
            </a:r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Печкин пришел к Дяде Федору за советом, какую модель и по какой цене лучше выбрать. Начали изучать разные варианты. </a:t>
            </a:r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Шарик говорит, что надо просто взять самый дорогой, он </a:t>
            </a:r>
            <a:r>
              <a:rPr dirty="0" err="1"/>
              <a:t>будет</a:t>
            </a:r>
            <a:r>
              <a:rPr dirty="0"/>
              <a:t> </a:t>
            </a:r>
            <a:r>
              <a:rPr dirty="0" err="1" smtClean="0"/>
              <a:t>самы</a:t>
            </a:r>
            <a:r>
              <a:rPr lang="ru-RU" dirty="0" smtClean="0"/>
              <a:t>м</a:t>
            </a:r>
            <a:r>
              <a:rPr dirty="0" smtClean="0"/>
              <a:t> </a:t>
            </a:r>
            <a:r>
              <a:rPr dirty="0" err="1" smtClean="0"/>
              <a:t>лучши</a:t>
            </a:r>
            <a:r>
              <a:rPr lang="ru-RU" dirty="0" smtClean="0"/>
              <a:t>м</a:t>
            </a:r>
            <a:r>
              <a:rPr dirty="0" smtClean="0"/>
              <a:t>. </a:t>
            </a:r>
            <a:r>
              <a:rPr dirty="0"/>
              <a:t>Матроскин советует смотреть в первую очередь на надежность производителя. А Дядя Федор…</a:t>
            </a:r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Оба спорят, приводят свои аргументы. </a:t>
            </a:r>
          </a:p>
        </p:txBody>
      </p:sp>
      <p:sp>
        <p:nvSpPr>
          <p:cNvPr id="167" name="ИСТОРИЯ 3"/>
          <p:cNvSpPr txBox="1"/>
          <p:nvPr/>
        </p:nvSpPr>
        <p:spPr>
          <a:xfrm>
            <a:off x="707874" y="1029489"/>
            <a:ext cx="1446483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5100" dirty="0"/>
              <a:t>ИСТОРИЯ 3</a:t>
            </a:r>
          </a:p>
        </p:txBody>
      </p:sp>
      <p:sp>
        <p:nvSpPr>
          <p:cNvPr id="168" name="признак: сравнивает условия при покупке товаров, смотрит, где дешевле и лучшего качества"/>
          <p:cNvSpPr txBox="1"/>
          <p:nvPr/>
        </p:nvSpPr>
        <p:spPr>
          <a:xfrm>
            <a:off x="743588" y="2962460"/>
            <a:ext cx="11770357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500" cap="small">
                <a:solidFill>
                  <a:srgbClr val="DF822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rgbClr val="EF7D00"/>
                </a:solidFill>
              </a:rPr>
              <a:t>сравнивает</a:t>
            </a:r>
            <a:r>
              <a:rPr dirty="0">
                <a:solidFill>
                  <a:srgbClr val="EF7D00"/>
                </a:solidFill>
              </a:rPr>
              <a:t> условия при покупке товаров, смотрит, где дешевле и лучшего качества</a:t>
            </a: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60966" y="2374523"/>
            <a:ext cx="5807291" cy="100314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8" h="21600" extrusionOk="0">
                <a:moveTo>
                  <a:pt x="12013" y="0"/>
                </a:moveTo>
                <a:lnTo>
                  <a:pt x="11764" y="272"/>
                </a:lnTo>
                <a:cubicBezTo>
                  <a:pt x="11416" y="651"/>
                  <a:pt x="11399" y="658"/>
                  <a:pt x="11073" y="514"/>
                </a:cubicBezTo>
                <a:cubicBezTo>
                  <a:pt x="10643" y="326"/>
                  <a:pt x="10174" y="215"/>
                  <a:pt x="9805" y="214"/>
                </a:cubicBezTo>
                <a:cubicBezTo>
                  <a:pt x="9453" y="213"/>
                  <a:pt x="8959" y="292"/>
                  <a:pt x="8959" y="350"/>
                </a:cubicBezTo>
                <a:cubicBezTo>
                  <a:pt x="8959" y="369"/>
                  <a:pt x="9365" y="537"/>
                  <a:pt x="9861" y="724"/>
                </a:cubicBezTo>
                <a:lnTo>
                  <a:pt x="10765" y="1063"/>
                </a:lnTo>
                <a:lnTo>
                  <a:pt x="10554" y="1208"/>
                </a:lnTo>
                <a:cubicBezTo>
                  <a:pt x="10438" y="1288"/>
                  <a:pt x="10197" y="1497"/>
                  <a:pt x="10019" y="1674"/>
                </a:cubicBezTo>
                <a:cubicBezTo>
                  <a:pt x="9841" y="1851"/>
                  <a:pt x="9646" y="2007"/>
                  <a:pt x="9585" y="2020"/>
                </a:cubicBezTo>
                <a:cubicBezTo>
                  <a:pt x="9525" y="2034"/>
                  <a:pt x="9203" y="2026"/>
                  <a:pt x="8871" y="2004"/>
                </a:cubicBezTo>
                <a:cubicBezTo>
                  <a:pt x="8048" y="1949"/>
                  <a:pt x="8063" y="1949"/>
                  <a:pt x="8063" y="2047"/>
                </a:cubicBezTo>
                <a:cubicBezTo>
                  <a:pt x="8063" y="2102"/>
                  <a:pt x="8209" y="2180"/>
                  <a:pt x="8470" y="2262"/>
                </a:cubicBezTo>
                <a:cubicBezTo>
                  <a:pt x="8907" y="2400"/>
                  <a:pt x="8945" y="2435"/>
                  <a:pt x="8756" y="2526"/>
                </a:cubicBezTo>
                <a:cubicBezTo>
                  <a:pt x="8562" y="2619"/>
                  <a:pt x="8608" y="2697"/>
                  <a:pt x="8957" y="2857"/>
                </a:cubicBezTo>
                <a:cubicBezTo>
                  <a:pt x="9226" y="2980"/>
                  <a:pt x="9269" y="3021"/>
                  <a:pt x="9202" y="3093"/>
                </a:cubicBezTo>
                <a:cubicBezTo>
                  <a:pt x="9088" y="3217"/>
                  <a:pt x="9103" y="3355"/>
                  <a:pt x="9236" y="3419"/>
                </a:cubicBezTo>
                <a:cubicBezTo>
                  <a:pt x="9325" y="3462"/>
                  <a:pt x="9330" y="3503"/>
                  <a:pt x="9261" y="3609"/>
                </a:cubicBezTo>
                <a:cubicBezTo>
                  <a:pt x="9146" y="3786"/>
                  <a:pt x="9353" y="3981"/>
                  <a:pt x="9700" y="4022"/>
                </a:cubicBezTo>
                <a:cubicBezTo>
                  <a:pt x="9961" y="4052"/>
                  <a:pt x="10226" y="4231"/>
                  <a:pt x="10159" y="4333"/>
                </a:cubicBezTo>
                <a:cubicBezTo>
                  <a:pt x="10137" y="4366"/>
                  <a:pt x="9903" y="4444"/>
                  <a:pt x="9640" y="4506"/>
                </a:cubicBezTo>
                <a:cubicBezTo>
                  <a:pt x="8975" y="4664"/>
                  <a:pt x="7880" y="5016"/>
                  <a:pt x="7755" y="5112"/>
                </a:cubicBezTo>
                <a:cubicBezTo>
                  <a:pt x="7695" y="5158"/>
                  <a:pt x="7672" y="5246"/>
                  <a:pt x="7700" y="5320"/>
                </a:cubicBezTo>
                <a:cubicBezTo>
                  <a:pt x="7727" y="5390"/>
                  <a:pt x="7703" y="5497"/>
                  <a:pt x="7647" y="5557"/>
                </a:cubicBezTo>
                <a:cubicBezTo>
                  <a:pt x="7592" y="5617"/>
                  <a:pt x="7524" y="5730"/>
                  <a:pt x="7497" y="5808"/>
                </a:cubicBezTo>
                <a:cubicBezTo>
                  <a:pt x="7450" y="5939"/>
                  <a:pt x="7399" y="5957"/>
                  <a:pt x="6798" y="6052"/>
                </a:cubicBezTo>
                <a:cubicBezTo>
                  <a:pt x="6441" y="6108"/>
                  <a:pt x="5979" y="6156"/>
                  <a:pt x="5772" y="6158"/>
                </a:cubicBezTo>
                <a:cubicBezTo>
                  <a:pt x="5428" y="6161"/>
                  <a:pt x="5371" y="6145"/>
                  <a:pt x="5093" y="5961"/>
                </a:cubicBezTo>
                <a:cubicBezTo>
                  <a:pt x="4534" y="5593"/>
                  <a:pt x="3947" y="5090"/>
                  <a:pt x="3458" y="4561"/>
                </a:cubicBezTo>
                <a:cubicBezTo>
                  <a:pt x="3128" y="4203"/>
                  <a:pt x="2929" y="4037"/>
                  <a:pt x="2833" y="4037"/>
                </a:cubicBezTo>
                <a:cubicBezTo>
                  <a:pt x="2527" y="4037"/>
                  <a:pt x="2430" y="3791"/>
                  <a:pt x="2448" y="3053"/>
                </a:cubicBezTo>
                <a:cubicBezTo>
                  <a:pt x="2468" y="2250"/>
                  <a:pt x="2390" y="921"/>
                  <a:pt x="2320" y="881"/>
                </a:cubicBezTo>
                <a:cubicBezTo>
                  <a:pt x="2245" y="838"/>
                  <a:pt x="2005" y="943"/>
                  <a:pt x="1894" y="1067"/>
                </a:cubicBezTo>
                <a:cubicBezTo>
                  <a:pt x="1835" y="1134"/>
                  <a:pt x="1793" y="1367"/>
                  <a:pt x="1792" y="1631"/>
                </a:cubicBezTo>
                <a:cubicBezTo>
                  <a:pt x="1792" y="1934"/>
                  <a:pt x="1755" y="2111"/>
                  <a:pt x="1682" y="2170"/>
                </a:cubicBezTo>
                <a:cubicBezTo>
                  <a:pt x="1606" y="2230"/>
                  <a:pt x="1554" y="2241"/>
                  <a:pt x="1514" y="2203"/>
                </a:cubicBezTo>
                <a:cubicBezTo>
                  <a:pt x="1381" y="2079"/>
                  <a:pt x="652" y="2184"/>
                  <a:pt x="652" y="2327"/>
                </a:cubicBezTo>
                <a:cubicBezTo>
                  <a:pt x="652" y="2355"/>
                  <a:pt x="558" y="2442"/>
                  <a:pt x="442" y="2522"/>
                </a:cubicBezTo>
                <a:cubicBezTo>
                  <a:pt x="156" y="2719"/>
                  <a:pt x="71" y="2925"/>
                  <a:pt x="153" y="3228"/>
                </a:cubicBezTo>
                <a:cubicBezTo>
                  <a:pt x="203" y="3408"/>
                  <a:pt x="282" y="3509"/>
                  <a:pt x="429" y="3581"/>
                </a:cubicBezTo>
                <a:cubicBezTo>
                  <a:pt x="542" y="3637"/>
                  <a:pt x="657" y="3742"/>
                  <a:pt x="685" y="3814"/>
                </a:cubicBezTo>
                <a:cubicBezTo>
                  <a:pt x="724" y="3911"/>
                  <a:pt x="799" y="3953"/>
                  <a:pt x="977" y="3974"/>
                </a:cubicBezTo>
                <a:cubicBezTo>
                  <a:pt x="1237" y="4004"/>
                  <a:pt x="1302" y="4040"/>
                  <a:pt x="1446" y="4235"/>
                </a:cubicBezTo>
                <a:cubicBezTo>
                  <a:pt x="1536" y="4358"/>
                  <a:pt x="1524" y="4368"/>
                  <a:pt x="1116" y="4504"/>
                </a:cubicBezTo>
                <a:cubicBezTo>
                  <a:pt x="624" y="4667"/>
                  <a:pt x="0" y="4966"/>
                  <a:pt x="0" y="5038"/>
                </a:cubicBezTo>
                <a:cubicBezTo>
                  <a:pt x="0" y="5066"/>
                  <a:pt x="128" y="5191"/>
                  <a:pt x="284" y="5318"/>
                </a:cubicBezTo>
                <a:cubicBezTo>
                  <a:pt x="441" y="5444"/>
                  <a:pt x="570" y="5587"/>
                  <a:pt x="570" y="5634"/>
                </a:cubicBezTo>
                <a:cubicBezTo>
                  <a:pt x="570" y="5681"/>
                  <a:pt x="682" y="5782"/>
                  <a:pt x="820" y="5858"/>
                </a:cubicBezTo>
                <a:cubicBezTo>
                  <a:pt x="957" y="5934"/>
                  <a:pt x="1142" y="6065"/>
                  <a:pt x="1231" y="6148"/>
                </a:cubicBezTo>
                <a:cubicBezTo>
                  <a:pt x="1319" y="6231"/>
                  <a:pt x="1473" y="6312"/>
                  <a:pt x="1571" y="6330"/>
                </a:cubicBezTo>
                <a:cubicBezTo>
                  <a:pt x="1670" y="6347"/>
                  <a:pt x="2081" y="6548"/>
                  <a:pt x="2484" y="6775"/>
                </a:cubicBezTo>
                <a:cubicBezTo>
                  <a:pt x="3241" y="7202"/>
                  <a:pt x="4035" y="7533"/>
                  <a:pt x="4533" y="7628"/>
                </a:cubicBezTo>
                <a:cubicBezTo>
                  <a:pt x="5036" y="7724"/>
                  <a:pt x="5904" y="7662"/>
                  <a:pt x="6718" y="7471"/>
                </a:cubicBezTo>
                <a:cubicBezTo>
                  <a:pt x="7121" y="7376"/>
                  <a:pt x="7478" y="7315"/>
                  <a:pt x="7513" y="7336"/>
                </a:cubicBezTo>
                <a:cubicBezTo>
                  <a:pt x="7548" y="7356"/>
                  <a:pt x="7428" y="7806"/>
                  <a:pt x="7246" y="8337"/>
                </a:cubicBezTo>
                <a:cubicBezTo>
                  <a:pt x="7065" y="8868"/>
                  <a:pt x="6752" y="9823"/>
                  <a:pt x="6550" y="10459"/>
                </a:cubicBezTo>
                <a:cubicBezTo>
                  <a:pt x="6349" y="11095"/>
                  <a:pt x="6059" y="11987"/>
                  <a:pt x="5906" y="12441"/>
                </a:cubicBezTo>
                <a:cubicBezTo>
                  <a:pt x="5475" y="13721"/>
                  <a:pt x="4693" y="16710"/>
                  <a:pt x="4600" y="17431"/>
                </a:cubicBezTo>
                <a:lnTo>
                  <a:pt x="4544" y="17865"/>
                </a:lnTo>
                <a:lnTo>
                  <a:pt x="4898" y="17970"/>
                </a:lnTo>
                <a:cubicBezTo>
                  <a:pt x="5093" y="18029"/>
                  <a:pt x="5455" y="18113"/>
                  <a:pt x="5701" y="18158"/>
                </a:cubicBezTo>
                <a:cubicBezTo>
                  <a:pt x="6228" y="18255"/>
                  <a:pt x="6217" y="18212"/>
                  <a:pt x="5936" y="19117"/>
                </a:cubicBezTo>
                <a:cubicBezTo>
                  <a:pt x="5792" y="19580"/>
                  <a:pt x="5722" y="19704"/>
                  <a:pt x="5538" y="19823"/>
                </a:cubicBezTo>
                <a:cubicBezTo>
                  <a:pt x="5291" y="19983"/>
                  <a:pt x="5159" y="19992"/>
                  <a:pt x="4112" y="19927"/>
                </a:cubicBezTo>
                <a:cubicBezTo>
                  <a:pt x="3593" y="19895"/>
                  <a:pt x="3517" y="19902"/>
                  <a:pt x="3258" y="20003"/>
                </a:cubicBezTo>
                <a:cubicBezTo>
                  <a:pt x="2952" y="20123"/>
                  <a:pt x="2606" y="20464"/>
                  <a:pt x="2606" y="20646"/>
                </a:cubicBezTo>
                <a:cubicBezTo>
                  <a:pt x="2606" y="20711"/>
                  <a:pt x="2716" y="20816"/>
                  <a:pt x="2870" y="20897"/>
                </a:cubicBezTo>
                <a:cubicBezTo>
                  <a:pt x="3278" y="21114"/>
                  <a:pt x="3917" y="21232"/>
                  <a:pt x="4816" y="21260"/>
                </a:cubicBezTo>
                <a:lnTo>
                  <a:pt x="5600" y="21284"/>
                </a:lnTo>
                <a:lnTo>
                  <a:pt x="6334" y="21067"/>
                </a:lnTo>
                <a:cubicBezTo>
                  <a:pt x="6737" y="20948"/>
                  <a:pt x="7089" y="20864"/>
                  <a:pt x="7116" y="20880"/>
                </a:cubicBezTo>
                <a:cubicBezTo>
                  <a:pt x="7144" y="20896"/>
                  <a:pt x="7167" y="20978"/>
                  <a:pt x="7167" y="21063"/>
                </a:cubicBezTo>
                <a:cubicBezTo>
                  <a:pt x="7167" y="21215"/>
                  <a:pt x="7173" y="21218"/>
                  <a:pt x="7628" y="21251"/>
                </a:cubicBezTo>
                <a:cubicBezTo>
                  <a:pt x="7882" y="21270"/>
                  <a:pt x="8257" y="21266"/>
                  <a:pt x="8462" y="21243"/>
                </a:cubicBezTo>
                <a:cubicBezTo>
                  <a:pt x="8816" y="21203"/>
                  <a:pt x="8837" y="21191"/>
                  <a:pt x="8891" y="21012"/>
                </a:cubicBezTo>
                <a:cubicBezTo>
                  <a:pt x="8922" y="20908"/>
                  <a:pt x="8946" y="20402"/>
                  <a:pt x="8943" y="19887"/>
                </a:cubicBezTo>
                <a:cubicBezTo>
                  <a:pt x="8940" y="19373"/>
                  <a:pt x="8970" y="18933"/>
                  <a:pt x="9009" y="18910"/>
                </a:cubicBezTo>
                <a:cubicBezTo>
                  <a:pt x="9049" y="18888"/>
                  <a:pt x="9501" y="18884"/>
                  <a:pt x="10014" y="18902"/>
                </a:cubicBezTo>
                <a:lnTo>
                  <a:pt x="10947" y="18934"/>
                </a:lnTo>
                <a:lnTo>
                  <a:pt x="11014" y="19099"/>
                </a:lnTo>
                <a:cubicBezTo>
                  <a:pt x="11050" y="19190"/>
                  <a:pt x="11058" y="19599"/>
                  <a:pt x="11030" y="20008"/>
                </a:cubicBezTo>
                <a:cubicBezTo>
                  <a:pt x="11002" y="20416"/>
                  <a:pt x="11004" y="20855"/>
                  <a:pt x="11034" y="20984"/>
                </a:cubicBezTo>
                <a:lnTo>
                  <a:pt x="11090" y="21217"/>
                </a:lnTo>
                <a:lnTo>
                  <a:pt x="11496" y="21273"/>
                </a:lnTo>
                <a:cubicBezTo>
                  <a:pt x="11719" y="21304"/>
                  <a:pt x="12105" y="21320"/>
                  <a:pt x="12352" y="21308"/>
                </a:cubicBezTo>
                <a:cubicBezTo>
                  <a:pt x="12745" y="21289"/>
                  <a:pt x="12864" y="21306"/>
                  <a:pt x="13303" y="21443"/>
                </a:cubicBezTo>
                <a:cubicBezTo>
                  <a:pt x="13734" y="21578"/>
                  <a:pt x="13884" y="21600"/>
                  <a:pt x="14374" y="21600"/>
                </a:cubicBezTo>
                <a:cubicBezTo>
                  <a:pt x="14902" y="21600"/>
                  <a:pt x="16175" y="21502"/>
                  <a:pt x="16554" y="21432"/>
                </a:cubicBezTo>
                <a:cubicBezTo>
                  <a:pt x="16702" y="21405"/>
                  <a:pt x="16713" y="21375"/>
                  <a:pt x="16669" y="21113"/>
                </a:cubicBezTo>
                <a:cubicBezTo>
                  <a:pt x="16560" y="20445"/>
                  <a:pt x="16290" y="20265"/>
                  <a:pt x="15371" y="20250"/>
                </a:cubicBezTo>
                <a:cubicBezTo>
                  <a:pt x="14857" y="20241"/>
                  <a:pt x="14748" y="20222"/>
                  <a:pt x="14513" y="20106"/>
                </a:cubicBezTo>
                <a:cubicBezTo>
                  <a:pt x="14189" y="19946"/>
                  <a:pt x="14014" y="19671"/>
                  <a:pt x="13935" y="19200"/>
                </a:cubicBezTo>
                <a:cubicBezTo>
                  <a:pt x="13881" y="18877"/>
                  <a:pt x="13888" y="18851"/>
                  <a:pt x="14044" y="18816"/>
                </a:cubicBezTo>
                <a:cubicBezTo>
                  <a:pt x="14136" y="18795"/>
                  <a:pt x="14493" y="18718"/>
                  <a:pt x="14836" y="18646"/>
                </a:cubicBezTo>
                <a:cubicBezTo>
                  <a:pt x="15804" y="18441"/>
                  <a:pt x="15750" y="18497"/>
                  <a:pt x="15645" y="17792"/>
                </a:cubicBezTo>
                <a:cubicBezTo>
                  <a:pt x="15595" y="17459"/>
                  <a:pt x="15500" y="16773"/>
                  <a:pt x="15434" y="16266"/>
                </a:cubicBezTo>
                <a:cubicBezTo>
                  <a:pt x="15321" y="15397"/>
                  <a:pt x="15262" y="14990"/>
                  <a:pt x="14932" y="12782"/>
                </a:cubicBezTo>
                <a:cubicBezTo>
                  <a:pt x="14841" y="12178"/>
                  <a:pt x="14823" y="11856"/>
                  <a:pt x="14877" y="11824"/>
                </a:cubicBezTo>
                <a:cubicBezTo>
                  <a:pt x="15013" y="11746"/>
                  <a:pt x="15212" y="11826"/>
                  <a:pt x="15436" y="12048"/>
                </a:cubicBezTo>
                <a:cubicBezTo>
                  <a:pt x="15691" y="12300"/>
                  <a:pt x="15882" y="12348"/>
                  <a:pt x="16718" y="12371"/>
                </a:cubicBezTo>
                <a:cubicBezTo>
                  <a:pt x="17632" y="12395"/>
                  <a:pt x="18090" y="12272"/>
                  <a:pt x="18586" y="11867"/>
                </a:cubicBezTo>
                <a:cubicBezTo>
                  <a:pt x="18787" y="11703"/>
                  <a:pt x="19003" y="11505"/>
                  <a:pt x="19066" y="11429"/>
                </a:cubicBezTo>
                <a:cubicBezTo>
                  <a:pt x="19157" y="11318"/>
                  <a:pt x="19277" y="11273"/>
                  <a:pt x="19651" y="11209"/>
                </a:cubicBezTo>
                <a:cubicBezTo>
                  <a:pt x="20237" y="11109"/>
                  <a:pt x="20360" y="11050"/>
                  <a:pt x="20360" y="10876"/>
                </a:cubicBezTo>
                <a:cubicBezTo>
                  <a:pt x="20360" y="10797"/>
                  <a:pt x="20413" y="10727"/>
                  <a:pt x="20483" y="10712"/>
                </a:cubicBezTo>
                <a:cubicBezTo>
                  <a:pt x="20550" y="10697"/>
                  <a:pt x="20605" y="10655"/>
                  <a:pt x="20605" y="10620"/>
                </a:cubicBezTo>
                <a:cubicBezTo>
                  <a:pt x="20605" y="10584"/>
                  <a:pt x="20803" y="10478"/>
                  <a:pt x="21044" y="10385"/>
                </a:cubicBezTo>
                <a:lnTo>
                  <a:pt x="21483" y="10216"/>
                </a:lnTo>
                <a:lnTo>
                  <a:pt x="21542" y="8959"/>
                </a:lnTo>
                <a:cubicBezTo>
                  <a:pt x="21600" y="7758"/>
                  <a:pt x="21560" y="6979"/>
                  <a:pt x="21436" y="6908"/>
                </a:cubicBezTo>
                <a:cubicBezTo>
                  <a:pt x="21405" y="6890"/>
                  <a:pt x="20793" y="6778"/>
                  <a:pt x="20076" y="6658"/>
                </a:cubicBezTo>
                <a:cubicBezTo>
                  <a:pt x="19322" y="6532"/>
                  <a:pt x="18379" y="6334"/>
                  <a:pt x="17838" y="6187"/>
                </a:cubicBezTo>
                <a:lnTo>
                  <a:pt x="16904" y="5933"/>
                </a:lnTo>
                <a:lnTo>
                  <a:pt x="16817" y="5622"/>
                </a:lnTo>
                <a:cubicBezTo>
                  <a:pt x="16742" y="5356"/>
                  <a:pt x="16680" y="5282"/>
                  <a:pt x="16395" y="5111"/>
                </a:cubicBezTo>
                <a:cubicBezTo>
                  <a:pt x="16182" y="4983"/>
                  <a:pt x="16012" y="4817"/>
                  <a:pt x="15921" y="4650"/>
                </a:cubicBezTo>
                <a:cubicBezTo>
                  <a:pt x="15629" y="4121"/>
                  <a:pt x="15333" y="3895"/>
                  <a:pt x="14930" y="3895"/>
                </a:cubicBezTo>
                <a:cubicBezTo>
                  <a:pt x="14644" y="3895"/>
                  <a:pt x="14567" y="3744"/>
                  <a:pt x="14520" y="3076"/>
                </a:cubicBezTo>
                <a:cubicBezTo>
                  <a:pt x="14482" y="2533"/>
                  <a:pt x="14498" y="2419"/>
                  <a:pt x="14644" y="2163"/>
                </a:cubicBezTo>
                <a:cubicBezTo>
                  <a:pt x="14736" y="2002"/>
                  <a:pt x="14905" y="1789"/>
                  <a:pt x="15020" y="1691"/>
                </a:cubicBezTo>
                <a:cubicBezTo>
                  <a:pt x="15135" y="1593"/>
                  <a:pt x="15229" y="1479"/>
                  <a:pt x="15229" y="1438"/>
                </a:cubicBezTo>
                <a:cubicBezTo>
                  <a:pt x="15229" y="1310"/>
                  <a:pt x="14668" y="813"/>
                  <a:pt x="14227" y="552"/>
                </a:cubicBezTo>
                <a:cubicBezTo>
                  <a:pt x="13701" y="241"/>
                  <a:pt x="12917" y="6"/>
                  <a:pt x="12390" y="3"/>
                </a:cubicBezTo>
                <a:lnTo>
                  <a:pt x="12013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662267-DE25-C9CF-F94F-1BB5F48F0B23}"/>
              </a:ext>
            </a:extLst>
          </p:cNvPr>
          <p:cNvSpPr txBox="1"/>
          <p:nvPr/>
        </p:nvSpPr>
        <p:spPr>
          <a:xfrm>
            <a:off x="21129170" y="12719956"/>
            <a:ext cx="30915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Слайд </a:t>
            </a:r>
            <a:fld id="{6222F3BF-2592-48BB-BF74-9AFC8AF0D220}" type="slidenum"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14</a:t>
            </a:fld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Матроскин подготовил проект совместного бюджета на следующий месяц…"/>
          <p:cNvSpPr txBox="1"/>
          <p:nvPr/>
        </p:nvSpPr>
        <p:spPr>
          <a:xfrm>
            <a:off x="770533" y="3673194"/>
            <a:ext cx="15474696" cy="8612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Матроскин подготовил проект совместного бюджета на следующий месяц </a:t>
            </a:r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на 20 000 рублей. Он также рассчитал, что доходы от подсобного хозяйства составят только 15 000 рублей, а при хорошем варианте – 18 000 рублей. </a:t>
            </a: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Шарик, Дядя Федор и Галчонок стали рассматривать, что оказалось в этом списке. </a:t>
            </a:r>
          </a:p>
          <a:p>
            <a:pPr algn="l" defTabSz="457200">
              <a:defRPr sz="1866" b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  <a:p>
            <a:pPr marL="228600" indent="-228600" algn="l">
              <a:buSzPct val="100000"/>
              <a:buChar char="-"/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Базовые продукты питания – 5 000 рублей</a:t>
            </a:r>
          </a:p>
          <a:p>
            <a:pPr marL="228600" indent="-228600" algn="l">
              <a:buSzPct val="100000"/>
              <a:buChar char="-"/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Лекарства и витамины – 1000 рублей</a:t>
            </a:r>
          </a:p>
          <a:p>
            <a:pPr marL="228600" indent="-228600" algn="l">
              <a:buSzPct val="100000"/>
              <a:buChar char="-"/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Новая компьютерная игра для Шарика – 500 рублей</a:t>
            </a:r>
          </a:p>
          <a:p>
            <a:pPr marL="228600" indent="-228600" algn="l">
              <a:buSzPct val="100000"/>
              <a:buChar char="-"/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Массажер для Гаврюши – 1000 рублей</a:t>
            </a:r>
          </a:p>
          <a:p>
            <a:pPr marL="228600" indent="-228600" algn="l">
              <a:buSzPct val="100000"/>
              <a:buChar char="-"/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Газ, вода – 3 000 рублей</a:t>
            </a:r>
          </a:p>
          <a:p>
            <a:pPr marL="228600" indent="-228600" algn="l">
              <a:buSzPct val="100000"/>
              <a:buChar char="-"/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Экзотические фрукты (планировали купить в новом интернет-магазине) – 1000 рублей</a:t>
            </a:r>
          </a:p>
          <a:p>
            <a:pPr marL="228600" indent="-228600" algn="l">
              <a:buSzPct val="100000"/>
              <a:buChar char="-"/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Кроссовки для Матроскина – 2000 рублей</a:t>
            </a:r>
          </a:p>
          <a:p>
            <a:pPr marL="228600" indent="-228600" algn="l">
              <a:buSzPct val="100000"/>
              <a:buChar char="-"/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Куртку для Дяди Федора (старая стала мала) – 2000 рублей</a:t>
            </a:r>
          </a:p>
          <a:p>
            <a:pPr marL="228600" indent="-228600" algn="l">
              <a:buSzPct val="100000"/>
              <a:buChar char="-"/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Интернет и телефон для всех – 1000 рублей</a:t>
            </a:r>
          </a:p>
          <a:p>
            <a:pPr marL="228600" indent="-228600" algn="l">
              <a:buSzPct val="100000"/>
              <a:buChar char="-"/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Теплую шапку для Шарика – 1000 рублей</a:t>
            </a:r>
          </a:p>
          <a:p>
            <a:pPr marL="228600" indent="-228600" algn="l">
              <a:buSzPct val="100000"/>
              <a:buChar char="-"/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Поход в только что построенное рядом кафе – 3 500 рублей.</a:t>
            </a:r>
          </a:p>
          <a:p>
            <a:pPr algn="l" defTabSz="457200">
              <a:defRPr sz="1866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200" i="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“Что будем делать?” – спросил Матроскин.</a:t>
            </a:r>
          </a:p>
        </p:txBody>
      </p:sp>
      <p:sp>
        <p:nvSpPr>
          <p:cNvPr id="172" name="ИСТОРИЯ 4"/>
          <p:cNvSpPr txBox="1"/>
          <p:nvPr/>
        </p:nvSpPr>
        <p:spPr>
          <a:xfrm>
            <a:off x="707874" y="1029489"/>
            <a:ext cx="1446483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5100" dirty="0"/>
              <a:t>ИСТОРИЯ 4</a:t>
            </a:r>
          </a:p>
        </p:txBody>
      </p:sp>
      <p:sp>
        <p:nvSpPr>
          <p:cNvPr id="173" name="признак: распределяет свои траты: сначала покупает самое необходимо, а только потом то, что хочется"/>
          <p:cNvSpPr txBox="1"/>
          <p:nvPr/>
        </p:nvSpPr>
        <p:spPr>
          <a:xfrm>
            <a:off x="743588" y="2314555"/>
            <a:ext cx="11770357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500" cap="small">
                <a:solidFill>
                  <a:srgbClr val="5EB4B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solidFill>
                  <a:srgbClr val="31B7BC"/>
                </a:solidFill>
              </a:rPr>
              <a:t>распределяет</a:t>
            </a:r>
            <a:r>
              <a:rPr dirty="0">
                <a:solidFill>
                  <a:srgbClr val="31B7BC"/>
                </a:solidFill>
              </a:rPr>
              <a:t> свои траты: сначала покупает </a:t>
            </a:r>
            <a:r>
              <a:rPr dirty="0" err="1">
                <a:solidFill>
                  <a:srgbClr val="31B7BC"/>
                </a:solidFill>
              </a:rPr>
              <a:t>самое</a:t>
            </a:r>
            <a:r>
              <a:rPr dirty="0">
                <a:solidFill>
                  <a:srgbClr val="31B7BC"/>
                </a:solidFill>
              </a:rPr>
              <a:t> </a:t>
            </a:r>
            <a:r>
              <a:rPr dirty="0" err="1">
                <a:solidFill>
                  <a:srgbClr val="31B7BC"/>
                </a:solidFill>
              </a:rPr>
              <a:t>необходимо</a:t>
            </a:r>
            <a:r>
              <a:rPr lang="ru-RU" dirty="0">
                <a:solidFill>
                  <a:srgbClr val="31B7BC"/>
                </a:solidFill>
              </a:rPr>
              <a:t>е</a:t>
            </a:r>
            <a:r>
              <a:rPr dirty="0">
                <a:solidFill>
                  <a:srgbClr val="31B7BC"/>
                </a:solidFill>
              </a:rPr>
              <a:t>, а только потом то, что хочется</a:t>
            </a:r>
          </a:p>
        </p:txBody>
      </p:sp>
      <p:grpSp>
        <p:nvGrpSpPr>
          <p:cNvPr id="176" name="Group"/>
          <p:cNvGrpSpPr/>
          <p:nvPr/>
        </p:nvGrpSpPr>
        <p:grpSpPr>
          <a:xfrm>
            <a:off x="16441301" y="4209495"/>
            <a:ext cx="7222826" cy="8346163"/>
            <a:chOff x="0" y="0"/>
            <a:chExt cx="7222825" cy="8346161"/>
          </a:xfrm>
        </p:grpSpPr>
        <p:sp>
          <p:nvSpPr>
            <p:cNvPr id="174" name="Group"/>
            <p:cNvSpPr/>
            <p:nvPr/>
          </p:nvSpPr>
          <p:spPr>
            <a:xfrm>
              <a:off x="0" y="-1"/>
              <a:ext cx="7222826" cy="8346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6" h="21092" extrusionOk="0">
                  <a:moveTo>
                    <a:pt x="7741" y="35"/>
                  </a:moveTo>
                  <a:cubicBezTo>
                    <a:pt x="9083" y="-127"/>
                    <a:pt x="10387" y="310"/>
                    <a:pt x="11638" y="760"/>
                  </a:cubicBezTo>
                  <a:cubicBezTo>
                    <a:pt x="14299" y="1717"/>
                    <a:pt x="16993" y="2801"/>
                    <a:pt x="18755" y="4804"/>
                  </a:cubicBezTo>
                  <a:cubicBezTo>
                    <a:pt x="21349" y="7753"/>
                    <a:pt x="21326" y="11805"/>
                    <a:pt x="19302" y="15122"/>
                  </a:cubicBezTo>
                  <a:cubicBezTo>
                    <a:pt x="16852" y="19136"/>
                    <a:pt x="11980" y="21473"/>
                    <a:pt x="6883" y="21041"/>
                  </a:cubicBezTo>
                  <a:cubicBezTo>
                    <a:pt x="4139" y="20809"/>
                    <a:pt x="1496" y="19661"/>
                    <a:pt x="433" y="17458"/>
                  </a:cubicBezTo>
                  <a:cubicBezTo>
                    <a:pt x="-251" y="16038"/>
                    <a:pt x="-97" y="14427"/>
                    <a:pt x="703" y="13052"/>
                  </a:cubicBezTo>
                  <a:cubicBezTo>
                    <a:pt x="1438" y="11788"/>
                    <a:pt x="2694" y="10766"/>
                    <a:pt x="3101" y="9385"/>
                  </a:cubicBezTo>
                  <a:cubicBezTo>
                    <a:pt x="3448" y="8207"/>
                    <a:pt x="3109" y="6982"/>
                    <a:pt x="3108" y="5770"/>
                  </a:cubicBezTo>
                  <a:cubicBezTo>
                    <a:pt x="3108" y="4950"/>
                    <a:pt x="3263" y="4136"/>
                    <a:pt x="3580" y="3365"/>
                  </a:cubicBezTo>
                  <a:cubicBezTo>
                    <a:pt x="4273" y="1683"/>
                    <a:pt x="5749" y="274"/>
                    <a:pt x="7741" y="35"/>
                  </a:cubicBezTo>
                  <a:close/>
                </a:path>
              </a:pathLst>
            </a:custGeom>
            <a:solidFill>
              <a:srgbClr val="D4D6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pic>
          <p:nvPicPr>
            <p:cNvPr id="175" name="Image" descr="Image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721651" y="839954"/>
              <a:ext cx="6142435" cy="737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3" y="0"/>
                  </a:moveTo>
                  <a:cubicBezTo>
                    <a:pt x="2188" y="186"/>
                    <a:pt x="2564" y="428"/>
                    <a:pt x="2815" y="713"/>
                  </a:cubicBezTo>
                  <a:cubicBezTo>
                    <a:pt x="3088" y="1022"/>
                    <a:pt x="3155" y="1289"/>
                    <a:pt x="2998" y="1433"/>
                  </a:cubicBezTo>
                  <a:cubicBezTo>
                    <a:pt x="2937" y="1489"/>
                    <a:pt x="2848" y="1534"/>
                    <a:pt x="2798" y="1534"/>
                  </a:cubicBezTo>
                  <a:cubicBezTo>
                    <a:pt x="2790" y="1534"/>
                    <a:pt x="2745" y="1504"/>
                    <a:pt x="2724" y="1494"/>
                  </a:cubicBezTo>
                  <a:cubicBezTo>
                    <a:pt x="2724" y="1493"/>
                    <a:pt x="2723" y="1494"/>
                    <a:pt x="2723" y="1494"/>
                  </a:cubicBezTo>
                  <a:cubicBezTo>
                    <a:pt x="2721" y="1493"/>
                    <a:pt x="2706" y="1484"/>
                    <a:pt x="2703" y="1483"/>
                  </a:cubicBezTo>
                  <a:cubicBezTo>
                    <a:pt x="2597" y="1426"/>
                    <a:pt x="2419" y="1305"/>
                    <a:pt x="2202" y="1134"/>
                  </a:cubicBezTo>
                  <a:cubicBezTo>
                    <a:pt x="1643" y="693"/>
                    <a:pt x="1140" y="457"/>
                    <a:pt x="501" y="331"/>
                  </a:cubicBezTo>
                  <a:cubicBezTo>
                    <a:pt x="355" y="303"/>
                    <a:pt x="173" y="283"/>
                    <a:pt x="0" y="270"/>
                  </a:cubicBezTo>
                  <a:lnTo>
                    <a:pt x="0" y="1410"/>
                  </a:lnTo>
                  <a:cubicBezTo>
                    <a:pt x="185" y="1807"/>
                    <a:pt x="344" y="2173"/>
                    <a:pt x="416" y="2404"/>
                  </a:cubicBezTo>
                  <a:cubicBezTo>
                    <a:pt x="493" y="2649"/>
                    <a:pt x="493" y="2697"/>
                    <a:pt x="410" y="2801"/>
                  </a:cubicBezTo>
                  <a:cubicBezTo>
                    <a:pt x="348" y="2880"/>
                    <a:pt x="258" y="2918"/>
                    <a:pt x="158" y="2916"/>
                  </a:cubicBezTo>
                  <a:cubicBezTo>
                    <a:pt x="154" y="2917"/>
                    <a:pt x="150" y="2920"/>
                    <a:pt x="147" y="2920"/>
                  </a:cubicBezTo>
                  <a:cubicBezTo>
                    <a:pt x="139" y="2920"/>
                    <a:pt x="128" y="2910"/>
                    <a:pt x="120" y="2908"/>
                  </a:cubicBezTo>
                  <a:cubicBezTo>
                    <a:pt x="81" y="2904"/>
                    <a:pt x="40" y="2892"/>
                    <a:pt x="0" y="2877"/>
                  </a:cubicBezTo>
                  <a:lnTo>
                    <a:pt x="0" y="21600"/>
                  </a:lnTo>
                  <a:lnTo>
                    <a:pt x="12089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0930" y="0"/>
                  </a:lnTo>
                  <a:cubicBezTo>
                    <a:pt x="20896" y="62"/>
                    <a:pt x="20861" y="125"/>
                    <a:pt x="20810" y="198"/>
                  </a:cubicBezTo>
                  <a:cubicBezTo>
                    <a:pt x="20756" y="275"/>
                    <a:pt x="20698" y="351"/>
                    <a:pt x="20634" y="428"/>
                  </a:cubicBezTo>
                  <a:cubicBezTo>
                    <a:pt x="20603" y="466"/>
                    <a:pt x="20575" y="507"/>
                    <a:pt x="20544" y="542"/>
                  </a:cubicBezTo>
                  <a:cubicBezTo>
                    <a:pt x="20462" y="632"/>
                    <a:pt x="20379" y="712"/>
                    <a:pt x="20305" y="771"/>
                  </a:cubicBezTo>
                  <a:cubicBezTo>
                    <a:pt x="20212" y="844"/>
                    <a:pt x="20128" y="891"/>
                    <a:pt x="20052" y="928"/>
                  </a:cubicBezTo>
                  <a:cubicBezTo>
                    <a:pt x="20022" y="942"/>
                    <a:pt x="19993" y="959"/>
                    <a:pt x="19966" y="968"/>
                  </a:cubicBezTo>
                  <a:cubicBezTo>
                    <a:pt x="19957" y="971"/>
                    <a:pt x="19949" y="974"/>
                    <a:pt x="19941" y="976"/>
                  </a:cubicBezTo>
                  <a:cubicBezTo>
                    <a:pt x="19852" y="1000"/>
                    <a:pt x="19783" y="990"/>
                    <a:pt x="19738" y="944"/>
                  </a:cubicBezTo>
                  <a:cubicBezTo>
                    <a:pt x="19733" y="940"/>
                    <a:pt x="19726" y="940"/>
                    <a:pt x="19721" y="936"/>
                  </a:cubicBezTo>
                  <a:cubicBezTo>
                    <a:pt x="19617" y="831"/>
                    <a:pt x="19638" y="641"/>
                    <a:pt x="19802" y="285"/>
                  </a:cubicBezTo>
                  <a:cubicBezTo>
                    <a:pt x="19806" y="276"/>
                    <a:pt x="19808" y="272"/>
                    <a:pt x="19812" y="263"/>
                  </a:cubicBezTo>
                  <a:cubicBezTo>
                    <a:pt x="19815" y="257"/>
                    <a:pt x="19819" y="249"/>
                    <a:pt x="19822" y="243"/>
                  </a:cubicBezTo>
                  <a:cubicBezTo>
                    <a:pt x="19858" y="165"/>
                    <a:pt x="19907" y="82"/>
                    <a:pt x="19949" y="0"/>
                  </a:cubicBezTo>
                  <a:lnTo>
                    <a:pt x="3919" y="0"/>
                  </a:lnTo>
                  <a:lnTo>
                    <a:pt x="4096" y="309"/>
                  </a:lnTo>
                  <a:lnTo>
                    <a:pt x="3972" y="446"/>
                  </a:lnTo>
                  <a:cubicBezTo>
                    <a:pt x="3904" y="522"/>
                    <a:pt x="3793" y="592"/>
                    <a:pt x="3724" y="601"/>
                  </a:cubicBezTo>
                  <a:cubicBezTo>
                    <a:pt x="3562" y="621"/>
                    <a:pt x="3251" y="360"/>
                    <a:pt x="2995" y="0"/>
                  </a:cubicBezTo>
                  <a:lnTo>
                    <a:pt x="1753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F61B316-9969-17EC-3C20-2B3D2357EB8E}"/>
              </a:ext>
            </a:extLst>
          </p:cNvPr>
          <p:cNvSpPr txBox="1"/>
          <p:nvPr/>
        </p:nvSpPr>
        <p:spPr>
          <a:xfrm>
            <a:off x="21129170" y="12719956"/>
            <a:ext cx="30915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Слайд </a:t>
            </a:r>
            <a:fld id="{6222F3BF-2592-48BB-BF74-9AFC8AF0D220}" type="slidenum"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15</a:t>
            </a:fld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roup"/>
          <p:cNvSpPr/>
          <p:nvPr/>
        </p:nvSpPr>
        <p:spPr>
          <a:xfrm>
            <a:off x="13501599" y="3021526"/>
            <a:ext cx="9482701" cy="9672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57" h="20906" extrusionOk="0">
                <a:moveTo>
                  <a:pt x="11761" y="2196"/>
                </a:moveTo>
                <a:cubicBezTo>
                  <a:pt x="12889" y="649"/>
                  <a:pt x="14672" y="-423"/>
                  <a:pt x="16425" y="162"/>
                </a:cubicBezTo>
                <a:cubicBezTo>
                  <a:pt x="18802" y="956"/>
                  <a:pt x="19109" y="3880"/>
                  <a:pt x="19497" y="6439"/>
                </a:cubicBezTo>
                <a:cubicBezTo>
                  <a:pt x="19965" y="9518"/>
                  <a:pt x="21138" y="12673"/>
                  <a:pt x="19922" y="15565"/>
                </a:cubicBezTo>
                <a:cubicBezTo>
                  <a:pt x="18385" y="19222"/>
                  <a:pt x="14222" y="20359"/>
                  <a:pt x="10285" y="20801"/>
                </a:cubicBezTo>
                <a:cubicBezTo>
                  <a:pt x="6941" y="21177"/>
                  <a:pt x="3289" y="20636"/>
                  <a:pt x="2423" y="17631"/>
                </a:cubicBezTo>
                <a:cubicBezTo>
                  <a:pt x="1982" y="16100"/>
                  <a:pt x="2686" y="14406"/>
                  <a:pt x="2034" y="12938"/>
                </a:cubicBezTo>
                <a:cubicBezTo>
                  <a:pt x="1613" y="11989"/>
                  <a:pt x="694" y="11355"/>
                  <a:pt x="268" y="10409"/>
                </a:cubicBezTo>
                <a:cubicBezTo>
                  <a:pt x="-462" y="8785"/>
                  <a:pt x="355" y="6881"/>
                  <a:pt x="2037" y="6398"/>
                </a:cubicBezTo>
                <a:cubicBezTo>
                  <a:pt x="3773" y="5899"/>
                  <a:pt x="5455" y="7323"/>
                  <a:pt x="7218" y="7058"/>
                </a:cubicBezTo>
                <a:cubicBezTo>
                  <a:pt x="9552" y="6707"/>
                  <a:pt x="10384" y="4083"/>
                  <a:pt x="11761" y="2196"/>
                </a:cubicBezTo>
                <a:close/>
              </a:path>
            </a:pathLst>
          </a:custGeom>
          <a:solidFill>
            <a:srgbClr val="D4D6D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79" name="Шарик ходит в магазин «Рублик» каждый день. Покупает колбасу, хлеб и печенье. Сегодня утром он также сходил в магазин, пришел домой, достал свои покупки и отдал их Матроскину, который готовил завтрак.…"/>
          <p:cNvSpPr txBox="1"/>
          <p:nvPr/>
        </p:nvSpPr>
        <p:spPr>
          <a:xfrm>
            <a:off x="743588" y="4947249"/>
            <a:ext cx="11532406" cy="6196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Шарик ходит в магазин «Рублик» каждый день. Покупает колбасу, хлеб и печенье. Сегодня утром он также сходил в магазин, пришел домой, достал свои покупки и отдал их Матроскину, который готовил завтрак.</a:t>
            </a:r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Матроскин нарезал колбасу и хлеб, достал печенья к чаю. Когда он выкладывал их в вазочку, то обнаружил, что все печенье в плесени. </a:t>
            </a:r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Матроскин так хотел печень</a:t>
            </a:r>
            <a:r>
              <a:rPr lang="ru-RU" dirty="0"/>
              <a:t>е</a:t>
            </a:r>
            <a:r>
              <a:rPr dirty="0"/>
              <a:t>, что даже подумал, что </a:t>
            </a:r>
          </a:p>
          <a:p>
            <a:pPr algn="l"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в принципе ничего страшного не случится, он же ел несвежую колбасу. Но Дядя Федор сказал…</a:t>
            </a:r>
          </a:p>
        </p:txBody>
      </p:sp>
      <p:sp>
        <p:nvSpPr>
          <p:cNvPr id="180" name="ИСТОРИЯ 5"/>
          <p:cNvSpPr txBox="1"/>
          <p:nvPr/>
        </p:nvSpPr>
        <p:spPr>
          <a:xfrm>
            <a:off x="707874" y="1029489"/>
            <a:ext cx="1446483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5100" dirty="0"/>
              <a:t>ИСТОРИЯ 5</a:t>
            </a:r>
          </a:p>
        </p:txBody>
      </p:sp>
      <p:sp>
        <p:nvSpPr>
          <p:cNvPr id="181" name="признак: знает свои права в области личных финансов и может их защитить."/>
          <p:cNvSpPr txBox="1"/>
          <p:nvPr/>
        </p:nvSpPr>
        <p:spPr>
          <a:xfrm>
            <a:off x="743588" y="2962460"/>
            <a:ext cx="11770357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500" cap="small">
                <a:solidFill>
                  <a:srgbClr val="00935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знает</a:t>
            </a:r>
            <a:r>
              <a:rPr dirty="0"/>
              <a:t> свои права в области личных финансов и может их защитить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580083" y="2616212"/>
            <a:ext cx="4088907" cy="6270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9" h="21573" extrusionOk="0">
                <a:moveTo>
                  <a:pt x="10532" y="0"/>
                </a:moveTo>
                <a:cubicBezTo>
                  <a:pt x="10226" y="0"/>
                  <a:pt x="10040" y="493"/>
                  <a:pt x="10083" y="1192"/>
                </a:cubicBezTo>
                <a:cubicBezTo>
                  <a:pt x="10116" y="1747"/>
                  <a:pt x="10059" y="1951"/>
                  <a:pt x="9740" y="2406"/>
                </a:cubicBezTo>
                <a:cubicBezTo>
                  <a:pt x="9254" y="3097"/>
                  <a:pt x="8626" y="3641"/>
                  <a:pt x="8409" y="3558"/>
                </a:cubicBezTo>
                <a:cubicBezTo>
                  <a:pt x="8317" y="3524"/>
                  <a:pt x="8365" y="3586"/>
                  <a:pt x="8513" y="3696"/>
                </a:cubicBezTo>
                <a:cubicBezTo>
                  <a:pt x="8662" y="3807"/>
                  <a:pt x="8740" y="3941"/>
                  <a:pt x="8689" y="3995"/>
                </a:cubicBezTo>
                <a:cubicBezTo>
                  <a:pt x="8637" y="4050"/>
                  <a:pt x="8703" y="4200"/>
                  <a:pt x="8833" y="4330"/>
                </a:cubicBezTo>
                <a:cubicBezTo>
                  <a:pt x="8963" y="4460"/>
                  <a:pt x="9071" y="4601"/>
                  <a:pt x="9073" y="4643"/>
                </a:cubicBezTo>
                <a:cubicBezTo>
                  <a:pt x="9075" y="4685"/>
                  <a:pt x="9201" y="4878"/>
                  <a:pt x="9353" y="5073"/>
                </a:cubicBezTo>
                <a:cubicBezTo>
                  <a:pt x="9505" y="5267"/>
                  <a:pt x="9629" y="5448"/>
                  <a:pt x="9629" y="5473"/>
                </a:cubicBezTo>
                <a:cubicBezTo>
                  <a:pt x="9629" y="5498"/>
                  <a:pt x="8637" y="5852"/>
                  <a:pt x="7425" y="6261"/>
                </a:cubicBezTo>
                <a:cubicBezTo>
                  <a:pt x="4313" y="7309"/>
                  <a:pt x="3356" y="7908"/>
                  <a:pt x="3356" y="8807"/>
                </a:cubicBezTo>
                <a:cubicBezTo>
                  <a:pt x="3356" y="9181"/>
                  <a:pt x="3438" y="9308"/>
                  <a:pt x="3885" y="9631"/>
                </a:cubicBezTo>
                <a:cubicBezTo>
                  <a:pt x="4189" y="9851"/>
                  <a:pt x="4871" y="10162"/>
                  <a:pt x="5494" y="10363"/>
                </a:cubicBezTo>
                <a:cubicBezTo>
                  <a:pt x="6313" y="10627"/>
                  <a:pt x="6556" y="10749"/>
                  <a:pt x="6488" y="10862"/>
                </a:cubicBezTo>
                <a:cubicBezTo>
                  <a:pt x="5974" y="11733"/>
                  <a:pt x="6051" y="13830"/>
                  <a:pt x="6697" y="16574"/>
                </a:cubicBezTo>
                <a:cubicBezTo>
                  <a:pt x="6813" y="17065"/>
                  <a:pt x="6804" y="17085"/>
                  <a:pt x="6436" y="17178"/>
                </a:cubicBezTo>
                <a:cubicBezTo>
                  <a:pt x="5670" y="17372"/>
                  <a:pt x="4641" y="17229"/>
                  <a:pt x="3699" y="16797"/>
                </a:cubicBezTo>
                <a:cubicBezTo>
                  <a:pt x="2644" y="16313"/>
                  <a:pt x="1992" y="16170"/>
                  <a:pt x="1584" y="16333"/>
                </a:cubicBezTo>
                <a:cubicBezTo>
                  <a:pt x="1343" y="16429"/>
                  <a:pt x="1260" y="16418"/>
                  <a:pt x="1085" y="16263"/>
                </a:cubicBezTo>
                <a:cubicBezTo>
                  <a:pt x="969" y="16161"/>
                  <a:pt x="876" y="16120"/>
                  <a:pt x="876" y="16172"/>
                </a:cubicBezTo>
                <a:cubicBezTo>
                  <a:pt x="876" y="16223"/>
                  <a:pt x="951" y="16316"/>
                  <a:pt x="1043" y="16376"/>
                </a:cubicBezTo>
                <a:cubicBezTo>
                  <a:pt x="1169" y="16459"/>
                  <a:pt x="1149" y="16545"/>
                  <a:pt x="965" y="16729"/>
                </a:cubicBezTo>
                <a:cubicBezTo>
                  <a:pt x="731" y="16962"/>
                  <a:pt x="707" y="16967"/>
                  <a:pt x="362" y="16819"/>
                </a:cubicBezTo>
                <a:cubicBezTo>
                  <a:pt x="163" y="16734"/>
                  <a:pt x="0" y="16687"/>
                  <a:pt x="0" y="16715"/>
                </a:cubicBezTo>
                <a:cubicBezTo>
                  <a:pt x="0" y="16743"/>
                  <a:pt x="222" y="16855"/>
                  <a:pt x="493" y="16965"/>
                </a:cubicBezTo>
                <a:cubicBezTo>
                  <a:pt x="827" y="17100"/>
                  <a:pt x="1015" y="17261"/>
                  <a:pt x="1078" y="17467"/>
                </a:cubicBezTo>
                <a:cubicBezTo>
                  <a:pt x="1208" y="17892"/>
                  <a:pt x="2397" y="18619"/>
                  <a:pt x="3285" y="18816"/>
                </a:cubicBezTo>
                <a:cubicBezTo>
                  <a:pt x="4142" y="19007"/>
                  <a:pt x="5504" y="19019"/>
                  <a:pt x="6536" y="18844"/>
                </a:cubicBezTo>
                <a:cubicBezTo>
                  <a:pt x="6957" y="18772"/>
                  <a:pt x="7324" y="18741"/>
                  <a:pt x="7351" y="18773"/>
                </a:cubicBezTo>
                <a:cubicBezTo>
                  <a:pt x="7379" y="18805"/>
                  <a:pt x="7481" y="19054"/>
                  <a:pt x="7579" y="19327"/>
                </a:cubicBezTo>
                <a:cubicBezTo>
                  <a:pt x="7765" y="19845"/>
                  <a:pt x="7710" y="20024"/>
                  <a:pt x="7362" y="20024"/>
                </a:cubicBezTo>
                <a:cubicBezTo>
                  <a:pt x="7033" y="20024"/>
                  <a:pt x="6686" y="20456"/>
                  <a:pt x="6737" y="20803"/>
                </a:cubicBezTo>
                <a:cubicBezTo>
                  <a:pt x="6776" y="21072"/>
                  <a:pt x="6884" y="21152"/>
                  <a:pt x="7441" y="21332"/>
                </a:cubicBezTo>
                <a:cubicBezTo>
                  <a:pt x="8144" y="21558"/>
                  <a:pt x="9230" y="21568"/>
                  <a:pt x="9947" y="21355"/>
                </a:cubicBezTo>
                <a:cubicBezTo>
                  <a:pt x="10640" y="21149"/>
                  <a:pt x="10691" y="20980"/>
                  <a:pt x="10663" y="18967"/>
                </a:cubicBezTo>
                <a:lnTo>
                  <a:pt x="10636" y="17089"/>
                </a:lnTo>
                <a:lnTo>
                  <a:pt x="11173" y="16451"/>
                </a:lnTo>
                <a:cubicBezTo>
                  <a:pt x="11468" y="16101"/>
                  <a:pt x="11764" y="15850"/>
                  <a:pt x="11830" y="15893"/>
                </a:cubicBezTo>
                <a:cubicBezTo>
                  <a:pt x="12039" y="16030"/>
                  <a:pt x="13981" y="19703"/>
                  <a:pt x="14139" y="20261"/>
                </a:cubicBezTo>
                <a:cubicBezTo>
                  <a:pt x="14318" y="20894"/>
                  <a:pt x="14751" y="21331"/>
                  <a:pt x="15369" y="21501"/>
                </a:cubicBezTo>
                <a:cubicBezTo>
                  <a:pt x="15667" y="21583"/>
                  <a:pt x="15932" y="21595"/>
                  <a:pt x="16163" y="21538"/>
                </a:cubicBezTo>
                <a:cubicBezTo>
                  <a:pt x="16354" y="21490"/>
                  <a:pt x="16565" y="21474"/>
                  <a:pt x="16632" y="21501"/>
                </a:cubicBezTo>
                <a:cubicBezTo>
                  <a:pt x="16877" y="21600"/>
                  <a:pt x="18093" y="21172"/>
                  <a:pt x="18264" y="20928"/>
                </a:cubicBezTo>
                <a:cubicBezTo>
                  <a:pt x="18495" y="20596"/>
                  <a:pt x="18269" y="20202"/>
                  <a:pt x="17756" y="20041"/>
                </a:cubicBezTo>
                <a:cubicBezTo>
                  <a:pt x="17208" y="19870"/>
                  <a:pt x="16990" y="19613"/>
                  <a:pt x="16730" y="18831"/>
                </a:cubicBezTo>
                <a:cubicBezTo>
                  <a:pt x="16424" y="17916"/>
                  <a:pt x="15834" y="15018"/>
                  <a:pt x="15846" y="14493"/>
                </a:cubicBezTo>
                <a:cubicBezTo>
                  <a:pt x="15851" y="14246"/>
                  <a:pt x="16101" y="13618"/>
                  <a:pt x="16435" y="13014"/>
                </a:cubicBezTo>
                <a:lnTo>
                  <a:pt x="17016" y="11966"/>
                </a:lnTo>
                <a:lnTo>
                  <a:pt x="18134" y="11914"/>
                </a:lnTo>
                <a:cubicBezTo>
                  <a:pt x="19066" y="11870"/>
                  <a:pt x="19357" y="11814"/>
                  <a:pt x="19875" y="11577"/>
                </a:cubicBezTo>
                <a:cubicBezTo>
                  <a:pt x="20605" y="11241"/>
                  <a:pt x="21106" y="10703"/>
                  <a:pt x="21243" y="10111"/>
                </a:cubicBezTo>
                <a:cubicBezTo>
                  <a:pt x="21323" y="9767"/>
                  <a:pt x="21276" y="9608"/>
                  <a:pt x="20993" y="9258"/>
                </a:cubicBezTo>
                <a:cubicBezTo>
                  <a:pt x="20584" y="8755"/>
                  <a:pt x="20589" y="8717"/>
                  <a:pt x="21181" y="7939"/>
                </a:cubicBezTo>
                <a:cubicBezTo>
                  <a:pt x="21553" y="7449"/>
                  <a:pt x="21600" y="7320"/>
                  <a:pt x="21448" y="7200"/>
                </a:cubicBezTo>
                <a:cubicBezTo>
                  <a:pt x="21179" y="6988"/>
                  <a:pt x="20951" y="7021"/>
                  <a:pt x="20418" y="7346"/>
                </a:cubicBezTo>
                <a:cubicBezTo>
                  <a:pt x="19774" y="7739"/>
                  <a:pt x="19558" y="7587"/>
                  <a:pt x="19969" y="7032"/>
                </a:cubicBezTo>
                <a:cubicBezTo>
                  <a:pt x="20355" y="6511"/>
                  <a:pt x="20360" y="6328"/>
                  <a:pt x="19987" y="6198"/>
                </a:cubicBezTo>
                <a:cubicBezTo>
                  <a:pt x="19737" y="6110"/>
                  <a:pt x="19607" y="6154"/>
                  <a:pt x="19097" y="6504"/>
                </a:cubicBezTo>
                <a:lnTo>
                  <a:pt x="18502" y="6912"/>
                </a:lnTo>
                <a:lnTo>
                  <a:pt x="18017" y="6537"/>
                </a:lnTo>
                <a:lnTo>
                  <a:pt x="17532" y="6160"/>
                </a:lnTo>
                <a:lnTo>
                  <a:pt x="18174" y="5791"/>
                </a:lnTo>
                <a:cubicBezTo>
                  <a:pt x="18526" y="5588"/>
                  <a:pt x="18950" y="5297"/>
                  <a:pt x="19116" y="5145"/>
                </a:cubicBezTo>
                <a:lnTo>
                  <a:pt x="19417" y="4868"/>
                </a:lnTo>
                <a:lnTo>
                  <a:pt x="19033" y="3832"/>
                </a:lnTo>
                <a:lnTo>
                  <a:pt x="18648" y="2797"/>
                </a:lnTo>
                <a:lnTo>
                  <a:pt x="18953" y="2151"/>
                </a:lnTo>
                <a:cubicBezTo>
                  <a:pt x="19271" y="1478"/>
                  <a:pt x="19353" y="858"/>
                  <a:pt x="19124" y="858"/>
                </a:cubicBezTo>
                <a:cubicBezTo>
                  <a:pt x="19051" y="858"/>
                  <a:pt x="18625" y="950"/>
                  <a:pt x="18176" y="1062"/>
                </a:cubicBezTo>
                <a:cubicBezTo>
                  <a:pt x="17433" y="1248"/>
                  <a:pt x="17334" y="1253"/>
                  <a:pt x="17104" y="1118"/>
                </a:cubicBezTo>
                <a:cubicBezTo>
                  <a:pt x="16628" y="840"/>
                  <a:pt x="15197" y="494"/>
                  <a:pt x="14247" y="427"/>
                </a:cubicBezTo>
                <a:cubicBezTo>
                  <a:pt x="13426" y="370"/>
                  <a:pt x="13209" y="389"/>
                  <a:pt x="12628" y="579"/>
                </a:cubicBezTo>
                <a:lnTo>
                  <a:pt x="11957" y="799"/>
                </a:lnTo>
                <a:lnTo>
                  <a:pt x="11334" y="399"/>
                </a:lnTo>
                <a:cubicBezTo>
                  <a:pt x="10992" y="179"/>
                  <a:pt x="10631" y="0"/>
                  <a:pt x="10532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44079" y="6108083"/>
            <a:ext cx="6967919" cy="6426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4" h="21560" extrusionOk="0">
                <a:moveTo>
                  <a:pt x="18409" y="3"/>
                </a:moveTo>
                <a:cubicBezTo>
                  <a:pt x="18128" y="-11"/>
                  <a:pt x="17832" y="23"/>
                  <a:pt x="17653" y="112"/>
                </a:cubicBezTo>
                <a:cubicBezTo>
                  <a:pt x="17247" y="313"/>
                  <a:pt x="17205" y="1179"/>
                  <a:pt x="17556" y="2092"/>
                </a:cubicBezTo>
                <a:cubicBezTo>
                  <a:pt x="17678" y="2410"/>
                  <a:pt x="17675" y="2429"/>
                  <a:pt x="17482" y="2566"/>
                </a:cubicBezTo>
                <a:cubicBezTo>
                  <a:pt x="17194" y="2772"/>
                  <a:pt x="16776" y="2823"/>
                  <a:pt x="16248" y="2719"/>
                </a:cubicBezTo>
                <a:cubicBezTo>
                  <a:pt x="15796" y="2630"/>
                  <a:pt x="15783" y="2634"/>
                  <a:pt x="15462" y="2949"/>
                </a:cubicBezTo>
                <a:cubicBezTo>
                  <a:pt x="14985" y="3418"/>
                  <a:pt x="14818" y="3954"/>
                  <a:pt x="14942" y="4624"/>
                </a:cubicBezTo>
                <a:cubicBezTo>
                  <a:pt x="15037" y="5138"/>
                  <a:pt x="15034" y="5160"/>
                  <a:pt x="14810" y="5414"/>
                </a:cubicBezTo>
                <a:cubicBezTo>
                  <a:pt x="14655" y="5590"/>
                  <a:pt x="14550" y="5646"/>
                  <a:pt x="14492" y="5583"/>
                </a:cubicBezTo>
                <a:cubicBezTo>
                  <a:pt x="14445" y="5532"/>
                  <a:pt x="14330" y="5489"/>
                  <a:pt x="14236" y="5489"/>
                </a:cubicBezTo>
                <a:cubicBezTo>
                  <a:pt x="14143" y="5489"/>
                  <a:pt x="13898" y="5400"/>
                  <a:pt x="13691" y="5292"/>
                </a:cubicBezTo>
                <a:cubicBezTo>
                  <a:pt x="12951" y="4902"/>
                  <a:pt x="11216" y="5181"/>
                  <a:pt x="9147" y="6023"/>
                </a:cubicBezTo>
                <a:cubicBezTo>
                  <a:pt x="8676" y="6214"/>
                  <a:pt x="8533" y="6546"/>
                  <a:pt x="8472" y="7602"/>
                </a:cubicBezTo>
                <a:cubicBezTo>
                  <a:pt x="8437" y="8204"/>
                  <a:pt x="8393" y="8401"/>
                  <a:pt x="8260" y="8531"/>
                </a:cubicBezTo>
                <a:cubicBezTo>
                  <a:pt x="8168" y="8622"/>
                  <a:pt x="8077" y="8686"/>
                  <a:pt x="8058" y="8674"/>
                </a:cubicBezTo>
                <a:cubicBezTo>
                  <a:pt x="7943" y="8594"/>
                  <a:pt x="7828" y="8689"/>
                  <a:pt x="7717" y="8953"/>
                </a:cubicBezTo>
                <a:cubicBezTo>
                  <a:pt x="7648" y="9119"/>
                  <a:pt x="7430" y="9510"/>
                  <a:pt x="7231" y="9821"/>
                </a:cubicBezTo>
                <a:cubicBezTo>
                  <a:pt x="7032" y="10133"/>
                  <a:pt x="6807" y="10516"/>
                  <a:pt x="6730" y="10671"/>
                </a:cubicBezTo>
                <a:cubicBezTo>
                  <a:pt x="6599" y="10935"/>
                  <a:pt x="6541" y="10960"/>
                  <a:pt x="5840" y="11068"/>
                </a:cubicBezTo>
                <a:cubicBezTo>
                  <a:pt x="5383" y="11138"/>
                  <a:pt x="4638" y="11165"/>
                  <a:pt x="3927" y="11137"/>
                </a:cubicBezTo>
                <a:cubicBezTo>
                  <a:pt x="2766" y="11090"/>
                  <a:pt x="2298" y="10983"/>
                  <a:pt x="1403" y="10560"/>
                </a:cubicBezTo>
                <a:lnTo>
                  <a:pt x="1071" y="10403"/>
                </a:lnTo>
                <a:lnTo>
                  <a:pt x="1115" y="10831"/>
                </a:lnTo>
                <a:cubicBezTo>
                  <a:pt x="1140" y="11065"/>
                  <a:pt x="1134" y="11274"/>
                  <a:pt x="1103" y="11295"/>
                </a:cubicBezTo>
                <a:cubicBezTo>
                  <a:pt x="1072" y="11316"/>
                  <a:pt x="778" y="11212"/>
                  <a:pt x="450" y="11064"/>
                </a:cubicBezTo>
                <a:cubicBezTo>
                  <a:pt x="122" y="10915"/>
                  <a:pt x="-70" y="10858"/>
                  <a:pt x="23" y="10934"/>
                </a:cubicBezTo>
                <a:cubicBezTo>
                  <a:pt x="117" y="11011"/>
                  <a:pt x="418" y="11162"/>
                  <a:pt x="694" y="11271"/>
                </a:cubicBezTo>
                <a:cubicBezTo>
                  <a:pt x="1164" y="11458"/>
                  <a:pt x="1389" y="11673"/>
                  <a:pt x="1452" y="11997"/>
                </a:cubicBezTo>
                <a:cubicBezTo>
                  <a:pt x="1472" y="12101"/>
                  <a:pt x="1371" y="12150"/>
                  <a:pt x="1051" y="12191"/>
                </a:cubicBezTo>
                <a:lnTo>
                  <a:pt x="624" y="12247"/>
                </a:lnTo>
                <a:lnTo>
                  <a:pt x="1142" y="12262"/>
                </a:lnTo>
                <a:cubicBezTo>
                  <a:pt x="1595" y="12275"/>
                  <a:pt x="1692" y="12312"/>
                  <a:pt x="1901" y="12548"/>
                </a:cubicBezTo>
                <a:cubicBezTo>
                  <a:pt x="2189" y="12876"/>
                  <a:pt x="2145" y="12984"/>
                  <a:pt x="1687" y="13068"/>
                </a:cubicBezTo>
                <a:cubicBezTo>
                  <a:pt x="1496" y="13103"/>
                  <a:pt x="1359" y="13153"/>
                  <a:pt x="1384" y="13179"/>
                </a:cubicBezTo>
                <a:cubicBezTo>
                  <a:pt x="1408" y="13206"/>
                  <a:pt x="1620" y="13177"/>
                  <a:pt x="1857" y="13115"/>
                </a:cubicBezTo>
                <a:cubicBezTo>
                  <a:pt x="2261" y="13010"/>
                  <a:pt x="2314" y="13018"/>
                  <a:pt x="2780" y="13267"/>
                </a:cubicBezTo>
                <a:cubicBezTo>
                  <a:pt x="3212" y="13498"/>
                  <a:pt x="3370" y="13531"/>
                  <a:pt x="4003" y="13524"/>
                </a:cubicBezTo>
                <a:cubicBezTo>
                  <a:pt x="4828" y="13516"/>
                  <a:pt x="5431" y="13308"/>
                  <a:pt x="6143" y="12788"/>
                </a:cubicBezTo>
                <a:cubicBezTo>
                  <a:pt x="6377" y="12617"/>
                  <a:pt x="6582" y="12504"/>
                  <a:pt x="6600" y="12539"/>
                </a:cubicBezTo>
                <a:cubicBezTo>
                  <a:pt x="6618" y="12573"/>
                  <a:pt x="6683" y="13014"/>
                  <a:pt x="6746" y="13518"/>
                </a:cubicBezTo>
                <a:cubicBezTo>
                  <a:pt x="6857" y="14414"/>
                  <a:pt x="6855" y="14443"/>
                  <a:pt x="6661" y="14840"/>
                </a:cubicBezTo>
                <a:cubicBezTo>
                  <a:pt x="6552" y="15063"/>
                  <a:pt x="6374" y="15309"/>
                  <a:pt x="6264" y="15387"/>
                </a:cubicBezTo>
                <a:cubicBezTo>
                  <a:pt x="5978" y="15591"/>
                  <a:pt x="5945" y="15944"/>
                  <a:pt x="6047" y="17770"/>
                </a:cubicBezTo>
                <a:cubicBezTo>
                  <a:pt x="6187" y="20279"/>
                  <a:pt x="6246" y="20393"/>
                  <a:pt x="7403" y="20445"/>
                </a:cubicBezTo>
                <a:cubicBezTo>
                  <a:pt x="8199" y="20482"/>
                  <a:pt x="8278" y="20438"/>
                  <a:pt x="8280" y="19961"/>
                </a:cubicBezTo>
                <a:cubicBezTo>
                  <a:pt x="8281" y="19788"/>
                  <a:pt x="8196" y="19609"/>
                  <a:pt x="8037" y="19448"/>
                </a:cubicBezTo>
                <a:cubicBezTo>
                  <a:pt x="7600" y="19004"/>
                  <a:pt x="7417" y="18408"/>
                  <a:pt x="7306" y="17053"/>
                </a:cubicBezTo>
                <a:lnTo>
                  <a:pt x="7259" y="16483"/>
                </a:lnTo>
                <a:lnTo>
                  <a:pt x="7748" y="16170"/>
                </a:lnTo>
                <a:cubicBezTo>
                  <a:pt x="8331" y="15795"/>
                  <a:pt x="8598" y="15332"/>
                  <a:pt x="8689" y="14540"/>
                </a:cubicBezTo>
                <a:cubicBezTo>
                  <a:pt x="8723" y="14241"/>
                  <a:pt x="8791" y="14004"/>
                  <a:pt x="8837" y="14013"/>
                </a:cubicBezTo>
                <a:cubicBezTo>
                  <a:pt x="9017" y="14047"/>
                  <a:pt x="9149" y="14827"/>
                  <a:pt x="9101" y="15577"/>
                </a:cubicBezTo>
                <a:cubicBezTo>
                  <a:pt x="9065" y="16145"/>
                  <a:pt x="9082" y="16362"/>
                  <a:pt x="9177" y="16496"/>
                </a:cubicBezTo>
                <a:cubicBezTo>
                  <a:pt x="9271" y="16630"/>
                  <a:pt x="9288" y="16839"/>
                  <a:pt x="9250" y="17379"/>
                </a:cubicBezTo>
                <a:cubicBezTo>
                  <a:pt x="9222" y="17789"/>
                  <a:pt x="9241" y="18243"/>
                  <a:pt x="9296" y="18456"/>
                </a:cubicBezTo>
                <a:cubicBezTo>
                  <a:pt x="9381" y="18791"/>
                  <a:pt x="9370" y="18847"/>
                  <a:pt x="9187" y="19061"/>
                </a:cubicBezTo>
                <a:cubicBezTo>
                  <a:pt x="8878" y="19419"/>
                  <a:pt x="8688" y="19891"/>
                  <a:pt x="8747" y="20146"/>
                </a:cubicBezTo>
                <a:cubicBezTo>
                  <a:pt x="8850" y="20591"/>
                  <a:pt x="9777" y="20939"/>
                  <a:pt x="10374" y="20757"/>
                </a:cubicBezTo>
                <a:cubicBezTo>
                  <a:pt x="10570" y="20697"/>
                  <a:pt x="10705" y="20727"/>
                  <a:pt x="10972" y="20887"/>
                </a:cubicBezTo>
                <a:cubicBezTo>
                  <a:pt x="11350" y="21115"/>
                  <a:pt x="12127" y="21352"/>
                  <a:pt x="12885" y="21473"/>
                </a:cubicBezTo>
                <a:cubicBezTo>
                  <a:pt x="13604" y="21588"/>
                  <a:pt x="15955" y="21589"/>
                  <a:pt x="16712" y="21475"/>
                </a:cubicBezTo>
                <a:cubicBezTo>
                  <a:pt x="17074" y="21420"/>
                  <a:pt x="17615" y="21293"/>
                  <a:pt x="17915" y="21192"/>
                </a:cubicBezTo>
                <a:cubicBezTo>
                  <a:pt x="18312" y="21059"/>
                  <a:pt x="18768" y="21001"/>
                  <a:pt x="19595" y="20981"/>
                </a:cubicBezTo>
                <a:cubicBezTo>
                  <a:pt x="20219" y="20965"/>
                  <a:pt x="20797" y="20920"/>
                  <a:pt x="20879" y="20881"/>
                </a:cubicBezTo>
                <a:cubicBezTo>
                  <a:pt x="21059" y="20795"/>
                  <a:pt x="21072" y="20558"/>
                  <a:pt x="20911" y="20319"/>
                </a:cubicBezTo>
                <a:cubicBezTo>
                  <a:pt x="20810" y="20169"/>
                  <a:pt x="20815" y="20093"/>
                  <a:pt x="20951" y="19768"/>
                </a:cubicBezTo>
                <a:cubicBezTo>
                  <a:pt x="21067" y="19492"/>
                  <a:pt x="21110" y="19165"/>
                  <a:pt x="21112" y="18559"/>
                </a:cubicBezTo>
                <a:cubicBezTo>
                  <a:pt x="21113" y="17839"/>
                  <a:pt x="21138" y="17699"/>
                  <a:pt x="21297" y="17515"/>
                </a:cubicBezTo>
                <a:lnTo>
                  <a:pt x="21481" y="17303"/>
                </a:lnTo>
                <a:lnTo>
                  <a:pt x="21156" y="16913"/>
                </a:lnTo>
                <a:cubicBezTo>
                  <a:pt x="20978" y="16698"/>
                  <a:pt x="20667" y="16137"/>
                  <a:pt x="20464" y="15665"/>
                </a:cubicBezTo>
                <a:cubicBezTo>
                  <a:pt x="20084" y="14781"/>
                  <a:pt x="19784" y="14415"/>
                  <a:pt x="19439" y="14415"/>
                </a:cubicBezTo>
                <a:cubicBezTo>
                  <a:pt x="19084" y="14415"/>
                  <a:pt x="19129" y="14236"/>
                  <a:pt x="19617" y="13705"/>
                </a:cubicBezTo>
                <a:cubicBezTo>
                  <a:pt x="19899" y="13398"/>
                  <a:pt x="20079" y="13130"/>
                  <a:pt x="20052" y="13054"/>
                </a:cubicBezTo>
                <a:cubicBezTo>
                  <a:pt x="19981" y="12853"/>
                  <a:pt x="19629" y="12747"/>
                  <a:pt x="18820" y="12683"/>
                </a:cubicBezTo>
                <a:cubicBezTo>
                  <a:pt x="18412" y="12650"/>
                  <a:pt x="18006" y="12583"/>
                  <a:pt x="17920" y="12535"/>
                </a:cubicBezTo>
                <a:cubicBezTo>
                  <a:pt x="17773" y="12453"/>
                  <a:pt x="17772" y="12436"/>
                  <a:pt x="17906" y="12275"/>
                </a:cubicBezTo>
                <a:cubicBezTo>
                  <a:pt x="17985" y="12181"/>
                  <a:pt x="18035" y="12028"/>
                  <a:pt x="18018" y="11934"/>
                </a:cubicBezTo>
                <a:cubicBezTo>
                  <a:pt x="17986" y="11760"/>
                  <a:pt x="17744" y="11747"/>
                  <a:pt x="16324" y="11835"/>
                </a:cubicBezTo>
                <a:lnTo>
                  <a:pt x="15940" y="11859"/>
                </a:lnTo>
                <a:lnTo>
                  <a:pt x="15873" y="11301"/>
                </a:lnTo>
                <a:cubicBezTo>
                  <a:pt x="15837" y="10994"/>
                  <a:pt x="15817" y="10534"/>
                  <a:pt x="15829" y="10278"/>
                </a:cubicBezTo>
                <a:cubicBezTo>
                  <a:pt x="15851" y="9835"/>
                  <a:pt x="15862" y="9814"/>
                  <a:pt x="16079" y="9841"/>
                </a:cubicBezTo>
                <a:cubicBezTo>
                  <a:pt x="16210" y="9858"/>
                  <a:pt x="16536" y="9744"/>
                  <a:pt x="16846" y="9574"/>
                </a:cubicBezTo>
                <a:cubicBezTo>
                  <a:pt x="17172" y="9395"/>
                  <a:pt x="17601" y="9249"/>
                  <a:pt x="17927" y="9205"/>
                </a:cubicBezTo>
                <a:cubicBezTo>
                  <a:pt x="18224" y="9165"/>
                  <a:pt x="18566" y="9062"/>
                  <a:pt x="18687" y="8976"/>
                </a:cubicBezTo>
                <a:cubicBezTo>
                  <a:pt x="18887" y="8833"/>
                  <a:pt x="18901" y="8781"/>
                  <a:pt x="18850" y="8386"/>
                </a:cubicBezTo>
                <a:cubicBezTo>
                  <a:pt x="18819" y="8148"/>
                  <a:pt x="18717" y="7649"/>
                  <a:pt x="18623" y="7277"/>
                </a:cubicBezTo>
                <a:lnTo>
                  <a:pt x="18452" y="6600"/>
                </a:lnTo>
                <a:lnTo>
                  <a:pt x="18759" y="5907"/>
                </a:lnTo>
                <a:cubicBezTo>
                  <a:pt x="18932" y="5517"/>
                  <a:pt x="19263" y="4982"/>
                  <a:pt x="19516" y="4686"/>
                </a:cubicBezTo>
                <a:cubicBezTo>
                  <a:pt x="19961" y="4167"/>
                  <a:pt x="19971" y="4162"/>
                  <a:pt x="20217" y="4290"/>
                </a:cubicBezTo>
                <a:cubicBezTo>
                  <a:pt x="20446" y="4410"/>
                  <a:pt x="20464" y="4455"/>
                  <a:pt x="20442" y="4851"/>
                </a:cubicBezTo>
                <a:cubicBezTo>
                  <a:pt x="20410" y="5413"/>
                  <a:pt x="20564" y="6019"/>
                  <a:pt x="20769" y="6138"/>
                </a:cubicBezTo>
                <a:cubicBezTo>
                  <a:pt x="20858" y="6190"/>
                  <a:pt x="21049" y="6233"/>
                  <a:pt x="21193" y="6233"/>
                </a:cubicBezTo>
                <a:lnTo>
                  <a:pt x="21454" y="6233"/>
                </a:lnTo>
                <a:lnTo>
                  <a:pt x="21401" y="5692"/>
                </a:lnTo>
                <a:cubicBezTo>
                  <a:pt x="21372" y="5395"/>
                  <a:pt x="21396" y="4854"/>
                  <a:pt x="21453" y="4489"/>
                </a:cubicBezTo>
                <a:cubicBezTo>
                  <a:pt x="21509" y="4123"/>
                  <a:pt x="21530" y="3738"/>
                  <a:pt x="21499" y="3633"/>
                </a:cubicBezTo>
                <a:cubicBezTo>
                  <a:pt x="21466" y="3521"/>
                  <a:pt x="21231" y="3322"/>
                  <a:pt x="20937" y="3161"/>
                </a:cubicBezTo>
                <a:cubicBezTo>
                  <a:pt x="20653" y="3006"/>
                  <a:pt x="20429" y="2821"/>
                  <a:pt x="20429" y="2742"/>
                </a:cubicBezTo>
                <a:cubicBezTo>
                  <a:pt x="20429" y="2664"/>
                  <a:pt x="20362" y="2575"/>
                  <a:pt x="20280" y="2543"/>
                </a:cubicBezTo>
                <a:cubicBezTo>
                  <a:pt x="20198" y="2512"/>
                  <a:pt x="20053" y="2414"/>
                  <a:pt x="19959" y="2326"/>
                </a:cubicBezTo>
                <a:cubicBezTo>
                  <a:pt x="19865" y="2238"/>
                  <a:pt x="19674" y="2127"/>
                  <a:pt x="19536" y="2079"/>
                </a:cubicBezTo>
                <a:lnTo>
                  <a:pt x="19285" y="1991"/>
                </a:lnTo>
                <a:lnTo>
                  <a:pt x="19280" y="1176"/>
                </a:lnTo>
                <a:cubicBezTo>
                  <a:pt x="19275" y="434"/>
                  <a:pt x="19256" y="343"/>
                  <a:pt x="19073" y="181"/>
                </a:cubicBezTo>
                <a:cubicBezTo>
                  <a:pt x="18956" y="78"/>
                  <a:pt x="18689" y="17"/>
                  <a:pt x="18409" y="3"/>
                </a:cubicBezTo>
                <a:close/>
                <a:moveTo>
                  <a:pt x="14624" y="9077"/>
                </a:moveTo>
                <a:cubicBezTo>
                  <a:pt x="14724" y="9144"/>
                  <a:pt x="14717" y="10814"/>
                  <a:pt x="14615" y="11105"/>
                </a:cubicBezTo>
                <a:cubicBezTo>
                  <a:pt x="14534" y="11338"/>
                  <a:pt x="14529" y="11338"/>
                  <a:pt x="14212" y="11194"/>
                </a:cubicBezTo>
                <a:cubicBezTo>
                  <a:pt x="13767" y="10992"/>
                  <a:pt x="13311" y="11077"/>
                  <a:pt x="12940" y="11431"/>
                </a:cubicBezTo>
                <a:cubicBezTo>
                  <a:pt x="12682" y="11677"/>
                  <a:pt x="12570" y="11719"/>
                  <a:pt x="12175" y="11719"/>
                </a:cubicBezTo>
                <a:cubicBezTo>
                  <a:pt x="11921" y="11719"/>
                  <a:pt x="11693" y="11683"/>
                  <a:pt x="11668" y="11639"/>
                </a:cubicBezTo>
                <a:cubicBezTo>
                  <a:pt x="11643" y="11595"/>
                  <a:pt x="12132" y="11126"/>
                  <a:pt x="12754" y="10598"/>
                </a:cubicBezTo>
                <a:cubicBezTo>
                  <a:pt x="13376" y="10069"/>
                  <a:pt x="14035" y="9500"/>
                  <a:pt x="14218" y="9333"/>
                </a:cubicBezTo>
                <a:cubicBezTo>
                  <a:pt x="14401" y="9165"/>
                  <a:pt x="14583" y="9050"/>
                  <a:pt x="14624" y="9077"/>
                </a:cubicBezTo>
                <a:close/>
                <a:moveTo>
                  <a:pt x="10653" y="12989"/>
                </a:moveTo>
                <a:cubicBezTo>
                  <a:pt x="10692" y="12963"/>
                  <a:pt x="10900" y="13082"/>
                  <a:pt x="11117" y="13253"/>
                </a:cubicBezTo>
                <a:cubicBezTo>
                  <a:pt x="11445" y="13511"/>
                  <a:pt x="11504" y="13603"/>
                  <a:pt x="11469" y="13800"/>
                </a:cubicBezTo>
                <a:cubicBezTo>
                  <a:pt x="11444" y="13943"/>
                  <a:pt x="11311" y="14112"/>
                  <a:pt x="11133" y="14226"/>
                </a:cubicBezTo>
                <a:cubicBezTo>
                  <a:pt x="10786" y="14448"/>
                  <a:pt x="10767" y="14452"/>
                  <a:pt x="10723" y="14299"/>
                </a:cubicBezTo>
                <a:cubicBezTo>
                  <a:pt x="10643" y="14019"/>
                  <a:pt x="10590" y="13031"/>
                  <a:pt x="10653" y="12989"/>
                </a:cubicBezTo>
                <a:close/>
                <a:moveTo>
                  <a:pt x="1173" y="13218"/>
                </a:moveTo>
                <a:cubicBezTo>
                  <a:pt x="1143" y="13217"/>
                  <a:pt x="1109" y="13222"/>
                  <a:pt x="1078" y="13235"/>
                </a:cubicBezTo>
                <a:cubicBezTo>
                  <a:pt x="1010" y="13265"/>
                  <a:pt x="1030" y="13287"/>
                  <a:pt x="1130" y="13291"/>
                </a:cubicBezTo>
                <a:cubicBezTo>
                  <a:pt x="1220" y="13295"/>
                  <a:pt x="1271" y="13274"/>
                  <a:pt x="1243" y="13243"/>
                </a:cubicBezTo>
                <a:cubicBezTo>
                  <a:pt x="1228" y="13228"/>
                  <a:pt x="1202" y="13219"/>
                  <a:pt x="1173" y="1321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B4D38F-89D4-72F2-6614-1D9ECCC4FEB1}"/>
              </a:ext>
            </a:extLst>
          </p:cNvPr>
          <p:cNvSpPr txBox="1"/>
          <p:nvPr/>
        </p:nvSpPr>
        <p:spPr>
          <a:xfrm>
            <a:off x="21129170" y="12719956"/>
            <a:ext cx="30915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Слайд </a:t>
            </a:r>
            <a:fld id="{6222F3BF-2592-48BB-BF74-9AFC8AF0D220}" type="slidenum"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16</a:t>
            </a:fld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Почему важно быть финансово грамотным      в любом возрасте, почему это важно абсолютно…"/>
          <p:cNvSpPr txBox="1"/>
          <p:nvPr/>
        </p:nvSpPr>
        <p:spPr>
          <a:xfrm>
            <a:off x="687648" y="1440435"/>
            <a:ext cx="13692533" cy="5334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800" cap="all">
                <a:solidFill>
                  <a:srgbClr val="144E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004F9F"/>
                </a:solidFill>
              </a:rPr>
              <a:t>Почему важно быть финансово грамотным      в любом возрасте, почему это важно абсолютно </a:t>
            </a:r>
          </a:p>
          <a:p>
            <a:pPr algn="l">
              <a:defRPr sz="6800" cap="all">
                <a:solidFill>
                  <a:srgbClr val="144E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004F9F"/>
                </a:solidFill>
              </a:rPr>
              <a:t>для любого человека?</a:t>
            </a:r>
            <a:r>
              <a:rPr sz="1200" dirty="0">
                <a:solidFill>
                  <a:srgbClr val="004F9F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186" name="Спасибо.png" descr="Спасибо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1757" y="3926912"/>
            <a:ext cx="9835211" cy="983521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E8C42A-9F0A-A9C9-2A27-F1838A818F3E}"/>
              </a:ext>
            </a:extLst>
          </p:cNvPr>
          <p:cNvSpPr txBox="1"/>
          <p:nvPr/>
        </p:nvSpPr>
        <p:spPr>
          <a:xfrm>
            <a:off x="21129170" y="12719956"/>
            <a:ext cx="30915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Слайд </a:t>
            </a:r>
            <a:fld id="{6222F3BF-2592-48BB-BF74-9AFC8AF0D220}" type="slidenum"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17</a:t>
            </a:fld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ЧТО МОЖНО СДЕЛАТЬ,…"/>
          <p:cNvSpPr txBox="1"/>
          <p:nvPr/>
        </p:nvSpPr>
        <p:spPr>
          <a:xfrm>
            <a:off x="730384" y="1019763"/>
            <a:ext cx="14464834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5100" dirty="0"/>
              <a:t>Сюжеты финансовой грамотности в классической литературе</a:t>
            </a:r>
            <a:r>
              <a:rPr sz="5100" b="0" dirty="0"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 </a:t>
            </a:r>
          </a:p>
        </p:txBody>
      </p:sp>
      <p:grpSp>
        <p:nvGrpSpPr>
          <p:cNvPr id="208" name="Group"/>
          <p:cNvGrpSpPr/>
          <p:nvPr/>
        </p:nvGrpSpPr>
        <p:grpSpPr>
          <a:xfrm>
            <a:off x="779214" y="4332417"/>
            <a:ext cx="21234260" cy="1733808"/>
            <a:chOff x="0" y="1025722"/>
            <a:chExt cx="21234259" cy="1263909"/>
          </a:xfrm>
        </p:grpSpPr>
        <p:sp>
          <p:nvSpPr>
            <p:cNvPr id="206" name="ПРИНЯТЬ УЧАСТИЕ В ОЛИМПИАДЕ ПО ФИНАНСОВОЙ ГРАМОТНОСТИ И ПРЕДПРИНИМАТЕЛЬСТВУ…"/>
            <p:cNvSpPr txBox="1"/>
            <p:nvPr/>
          </p:nvSpPr>
          <p:spPr>
            <a:xfrm>
              <a:off x="1514309" y="1238865"/>
              <a:ext cx="19719950" cy="837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R="718041" algn="l">
                <a:spcBef>
                  <a:spcPts val="1200"/>
                </a:spcBef>
                <a:buClr>
                  <a:srgbClr val="31B7BB"/>
                </a:buClr>
                <a:buSzPct val="100000"/>
                <a:defRPr sz="29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2900" cap="small" dirty="0">
                  <a:solidFill>
                    <a:srgbClr val="31B7BB"/>
                  </a:solidFill>
                  <a:latin typeface="Arial"/>
                  <a:ea typeface="Arial"/>
                  <a:cs typeface="Arial"/>
                </a:rPr>
                <a:t>Крылов И.А. </a:t>
              </a:r>
              <a:r>
                <a:rPr lang="ru-RU" sz="2900" cap="small" dirty="0">
                  <a:solidFill>
                    <a:srgbClr val="31B7BB"/>
                  </a:solidFill>
                  <a:latin typeface="Arial"/>
                  <a:ea typeface="Arial"/>
                  <a:cs typeface="Arial"/>
                  <a:sym typeface="Arial"/>
                </a:rPr>
                <a:t>«Бедный богач», «Скупой», «Стрекоза и муравей»</a:t>
              </a:r>
              <a:r>
                <a:rPr lang="ru-RU" sz="2900" dirty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ru-RU" sz="2900" b="0" dirty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rPr>
                <a:t>- сберегательное поведение</a:t>
              </a:r>
            </a:p>
            <a:p>
              <a:pPr marR="718041" algn="l">
                <a:spcBef>
                  <a:spcPts val="1200"/>
                </a:spcBef>
                <a:buClr>
                  <a:srgbClr val="31B7BB"/>
                </a:buClr>
                <a:buSzPct val="100000"/>
                <a:defRPr sz="29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sz="2900" b="0" cap="small" dirty="0">
                  <a:solidFill>
                    <a:srgbClr val="31B7BB"/>
                  </a:solidFill>
                  <a:latin typeface="Arial"/>
                  <a:ea typeface="Arial"/>
                  <a:cs typeface="Arial"/>
                  <a:sym typeface="Arial"/>
                </a:rPr>
                <a:t>Пушкин А.С. «Сказка о рыбаке и рыбке»</a:t>
              </a:r>
              <a:r>
                <a:rPr lang="ru-RU" sz="2900" b="0" dirty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rPr>
                <a:t> - от «владычицы морской» до «разбитого корыта»</a:t>
              </a:r>
            </a:p>
          </p:txBody>
        </p:sp>
        <p:sp>
          <p:nvSpPr>
            <p:cNvPr id="207" name="А"/>
            <p:cNvSpPr txBox="1"/>
            <p:nvPr/>
          </p:nvSpPr>
          <p:spPr>
            <a:xfrm>
              <a:off x="0" y="1025722"/>
              <a:ext cx="554639" cy="12639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0600" cap="all">
                  <a:solidFill>
                    <a:srgbClr val="5EB4B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ru-RU" dirty="0" smtClean="0">
                  <a:solidFill>
                    <a:srgbClr val="31B7BC"/>
                  </a:solidFill>
                </a:rPr>
                <a:t>-</a:t>
              </a:r>
              <a:endParaRPr dirty="0">
                <a:solidFill>
                  <a:srgbClr val="31B7BC"/>
                </a:solidFill>
              </a:endParaRPr>
            </a:p>
          </p:txBody>
        </p:sp>
      </p:grpSp>
      <p:sp>
        <p:nvSpPr>
          <p:cNvPr id="209" name="ПОСЛУШАТЬ ПОДКАСТЫ «КРОШ И ГРОШ»…"/>
          <p:cNvSpPr txBox="1"/>
          <p:nvPr/>
        </p:nvSpPr>
        <p:spPr>
          <a:xfrm>
            <a:off x="1545689" y="6723019"/>
            <a:ext cx="15439574" cy="16979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marL="762000" algn="l">
              <a:spcBef>
                <a:spcPts val="1000"/>
              </a:spcBef>
              <a:buClr>
                <a:srgbClr val="393B3B"/>
              </a:buClr>
              <a:buSzPct val="100000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900" b="0" cap="small" dirty="0">
                <a:solidFill>
                  <a:srgbClr val="31B7BB"/>
                </a:solidFill>
                <a:latin typeface="Arial"/>
                <a:ea typeface="Arial"/>
                <a:cs typeface="Arial"/>
                <a:sym typeface="Arial"/>
              </a:rPr>
              <a:t>Грин А.С. «Алые паруса» </a:t>
            </a:r>
            <a:r>
              <a:rPr lang="ru-RU" sz="2900" b="0" dirty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rPr>
              <a:t>– финансовая подушка безопасности</a:t>
            </a:r>
          </a:p>
          <a:p>
            <a:pPr marL="762000" algn="l">
              <a:spcBef>
                <a:spcPts val="1000"/>
              </a:spcBef>
              <a:buClr>
                <a:srgbClr val="393B3B"/>
              </a:buClr>
              <a:buSzPct val="100000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900" b="0" cap="small" dirty="0">
                <a:solidFill>
                  <a:srgbClr val="31B7BB"/>
                </a:solidFill>
                <a:latin typeface="Arial"/>
                <a:ea typeface="Arial"/>
                <a:cs typeface="Arial"/>
                <a:sym typeface="Arial"/>
              </a:rPr>
              <a:t>Пушкин А.С. «Скупой рыцарь» </a:t>
            </a:r>
            <a:r>
              <a:rPr lang="ru-RU" sz="2900" b="0" dirty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rPr>
              <a:t>- скупцы, расточители и ростовщики</a:t>
            </a:r>
          </a:p>
          <a:p>
            <a:pPr marL="762000" algn="l">
              <a:spcBef>
                <a:spcPts val="1000"/>
              </a:spcBef>
              <a:buClr>
                <a:srgbClr val="393B3B"/>
              </a:buClr>
              <a:buSzPct val="100000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900" b="0" cap="small" dirty="0">
                <a:solidFill>
                  <a:srgbClr val="31B7BB"/>
                </a:solidFill>
                <a:latin typeface="Arial"/>
                <a:ea typeface="Arial"/>
                <a:cs typeface="Arial"/>
                <a:sym typeface="Arial"/>
              </a:rPr>
              <a:t>Пушкин А.С. «Дубровский» </a:t>
            </a:r>
            <a:r>
              <a:rPr lang="ru-RU" sz="2900" b="0" dirty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rPr>
              <a:t>- уроки тяжбы пушкинских времен</a:t>
            </a:r>
            <a:endParaRPr sz="2900" b="0" dirty="0">
              <a:solidFill>
                <a:srgbClr val="393B3B"/>
              </a:solidFill>
              <a:latin typeface="Arial"/>
              <a:ea typeface="Arial"/>
              <a:cs typeface="Arial"/>
              <a:hlinkClick r:id="rId2"/>
            </a:endParaRPr>
          </a:p>
        </p:txBody>
      </p:sp>
      <p:sp>
        <p:nvSpPr>
          <p:cNvPr id="212" name="ПОСМОТРЕТЬ МУЛЬТФИЛЬМЫ:…"/>
          <p:cNvSpPr txBox="1"/>
          <p:nvPr/>
        </p:nvSpPr>
        <p:spPr>
          <a:xfrm>
            <a:off x="1545689" y="8802838"/>
            <a:ext cx="19916713" cy="24771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 marL="762000" algn="l">
              <a:spcBef>
                <a:spcPts val="1000"/>
              </a:spcBef>
              <a:buClr>
                <a:srgbClr val="393B3B"/>
              </a:buClr>
              <a:buSzPct val="100000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900" b="0" cap="small" dirty="0">
                <a:solidFill>
                  <a:srgbClr val="31B7BB"/>
                </a:solidFill>
                <a:latin typeface="Arial"/>
                <a:ea typeface="Arial"/>
                <a:cs typeface="Arial"/>
              </a:rPr>
              <a:t>Гоголь Н.В. </a:t>
            </a:r>
            <a:r>
              <a:rPr lang="ru-RU" sz="2900" b="0" cap="small" dirty="0">
                <a:solidFill>
                  <a:srgbClr val="31B7BB"/>
                </a:solidFill>
                <a:latin typeface="Arial"/>
                <a:ea typeface="Arial"/>
                <a:cs typeface="Arial"/>
                <a:sym typeface="Arial"/>
              </a:rPr>
              <a:t>«Ночь накануне Ивана Купалы», «Портрет» </a:t>
            </a:r>
            <a:r>
              <a:rPr lang="ru-RU" sz="2900" b="0" dirty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rPr>
              <a:t>- внезапное обогащение — удача или катастрофа?</a:t>
            </a:r>
          </a:p>
          <a:p>
            <a:pPr marL="762000" algn="l">
              <a:spcBef>
                <a:spcPts val="1000"/>
              </a:spcBef>
              <a:buClr>
                <a:srgbClr val="393B3B"/>
              </a:buClr>
              <a:buSzPct val="100000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900" b="0" cap="small" dirty="0">
                <a:solidFill>
                  <a:srgbClr val="31B7BB"/>
                </a:solidFill>
                <a:latin typeface="Arial"/>
                <a:ea typeface="Arial"/>
                <a:cs typeface="Arial"/>
                <a:sym typeface="Arial"/>
              </a:rPr>
              <a:t>Лермонтов М.Ю. «Песня про купца Калашникова»</a:t>
            </a:r>
            <a:r>
              <a:rPr lang="ru-RU" sz="3300" b="0" dirty="0">
                <a:sym typeface="Arial"/>
              </a:rPr>
              <a:t> </a:t>
            </a:r>
            <a:r>
              <a:rPr lang="ru-RU" sz="2900" b="0" dirty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rPr>
              <a:t>- жалование или предпринимательство?</a:t>
            </a:r>
            <a:endParaRPr lang="ru-RU" sz="2900" b="0" dirty="0">
              <a:solidFill>
                <a:srgbClr val="393B3B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3141C8-0A63-A53C-C894-35950FA5894F}"/>
              </a:ext>
            </a:extLst>
          </p:cNvPr>
          <p:cNvSpPr txBox="1"/>
          <p:nvPr/>
        </p:nvSpPr>
        <p:spPr>
          <a:xfrm>
            <a:off x="21129170" y="12719956"/>
            <a:ext cx="30915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Слайд </a:t>
            </a:r>
            <a:fld id="{6222F3BF-2592-48BB-BF74-9AFC8AF0D220}" type="slidenum"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18</a:t>
            </a:fld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А"/>
          <p:cNvSpPr txBox="1"/>
          <p:nvPr/>
        </p:nvSpPr>
        <p:spPr>
          <a:xfrm>
            <a:off x="779213" y="6507670"/>
            <a:ext cx="554639" cy="17338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>
              <a:defRPr sz="10600" cap="all">
                <a:solidFill>
                  <a:srgbClr val="5EB4B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smtClean="0">
                <a:solidFill>
                  <a:srgbClr val="31B7BC"/>
                </a:solidFill>
              </a:rPr>
              <a:t>-</a:t>
            </a:r>
            <a:endParaRPr dirty="0">
              <a:solidFill>
                <a:srgbClr val="31B7BC"/>
              </a:solidFill>
            </a:endParaRPr>
          </a:p>
        </p:txBody>
      </p:sp>
      <p:sp>
        <p:nvSpPr>
          <p:cNvPr id="16" name="А"/>
          <p:cNvSpPr txBox="1"/>
          <p:nvPr/>
        </p:nvSpPr>
        <p:spPr>
          <a:xfrm>
            <a:off x="779214" y="9014975"/>
            <a:ext cx="554639" cy="17338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>
              <a:defRPr sz="10600" cap="all">
                <a:solidFill>
                  <a:srgbClr val="5EB4B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smtClean="0">
                <a:solidFill>
                  <a:srgbClr val="31B7BC"/>
                </a:solidFill>
              </a:rPr>
              <a:t>-</a:t>
            </a:r>
            <a:endParaRPr dirty="0">
              <a:solidFill>
                <a:srgbClr val="31B7BC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ЧТО МОЖНО СДЕЛАТЬ,…"/>
          <p:cNvSpPr txBox="1"/>
          <p:nvPr/>
        </p:nvSpPr>
        <p:spPr>
          <a:xfrm>
            <a:off x="730384" y="1019763"/>
            <a:ext cx="14464834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100" dirty="0"/>
              <a:t>ЧТО МОЖНО СДЕЛАТЬ, ЧТОБЫ ПОВЫСИТЬ СВОЮ ФИНАНСОВУЮ ГРАМОТНОСТЬ</a:t>
            </a:r>
            <a:r>
              <a:rPr sz="5100" b="0" dirty="0"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 </a:t>
            </a:r>
          </a:p>
        </p:txBody>
      </p:sp>
      <p:grpSp>
        <p:nvGrpSpPr>
          <p:cNvPr id="208" name="Group"/>
          <p:cNvGrpSpPr/>
          <p:nvPr/>
        </p:nvGrpSpPr>
        <p:grpSpPr>
          <a:xfrm>
            <a:off x="779214" y="3588716"/>
            <a:ext cx="21135880" cy="4580741"/>
            <a:chOff x="0" y="483581"/>
            <a:chExt cx="21135879" cy="3339260"/>
          </a:xfrm>
        </p:grpSpPr>
        <p:sp>
          <p:nvSpPr>
            <p:cNvPr id="206" name="ПРИНЯТЬ УЧАСТИЕ В ОЛИМПИАДЕ ПО ФИНАНСОВОЙ ГРАМОТНОСТИ И ПРЕДПРИНИМАТЕЛЬСТВУ…"/>
            <p:cNvSpPr txBox="1"/>
            <p:nvPr/>
          </p:nvSpPr>
          <p:spPr>
            <a:xfrm>
              <a:off x="1415929" y="483581"/>
              <a:ext cx="19719950" cy="3339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2400">
                  <a:solidFill>
                    <a:srgbClr val="5EB4B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>
                  <a:solidFill>
                    <a:srgbClr val="31B7BC"/>
                  </a:solidFill>
                </a:rPr>
                <a:t>ПРИНЯТЬ УЧАСТИЕ В ОЛИМПИАД</a:t>
              </a:r>
              <a:r>
                <a:rPr lang="ru-RU" dirty="0">
                  <a:solidFill>
                    <a:srgbClr val="31B7BC"/>
                  </a:solidFill>
                </a:rPr>
                <a:t>АХ</a:t>
              </a:r>
              <a:r>
                <a:rPr dirty="0">
                  <a:solidFill>
                    <a:srgbClr val="31B7BC"/>
                  </a:solidFill>
                </a:rPr>
                <a:t> ПО ФИНАНСОВОЙ </a:t>
              </a:r>
              <a:r>
                <a:rPr dirty="0" smtClean="0">
                  <a:solidFill>
                    <a:srgbClr val="31B7BC"/>
                  </a:solidFill>
                </a:rPr>
                <a:t>ГРАМОТНОСТИ</a:t>
              </a:r>
              <a:endParaRPr lang="ru-RU" dirty="0" smtClean="0">
                <a:solidFill>
                  <a:srgbClr val="31B7BC"/>
                </a:solidFill>
              </a:endParaRPr>
            </a:p>
            <a:p>
              <a:pPr algn="l" defTabSz="457200">
                <a:defRPr sz="2400">
                  <a:solidFill>
                    <a:srgbClr val="5EB4B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solidFill>
                  <a:srgbClr val="31B7BC"/>
                </a:solidFill>
              </a:endParaRPr>
            </a:p>
            <a:p>
              <a:pPr marR="718041" algn="l">
                <a:spcBef>
                  <a:spcPts val="1200"/>
                </a:spcBef>
                <a:buClr>
                  <a:srgbClr val="31B7BB"/>
                </a:buClr>
                <a:buSzPct val="100000"/>
                <a:defRPr sz="29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cap="small" dirty="0">
                  <a:solidFill>
                    <a:srgbClr val="31B7BB"/>
                  </a:solidFill>
                </a:rPr>
                <a:t>всероссийская олимпиада школьников «высшая проба»</a:t>
              </a:r>
              <a:r>
                <a:rPr lang="ru-RU" dirty="0">
                  <a:solidFill>
                    <a:srgbClr val="31B7BB"/>
                  </a:solidFill>
                </a:rPr>
                <a:t> </a:t>
              </a:r>
              <a:r>
                <a:rPr lang="ru-RU" sz="2400" dirty="0" smtClean="0">
                  <a:solidFill>
                    <a:srgbClr val="393B3B"/>
                  </a:solidFill>
                </a:rPr>
                <a:t>(организатор </a:t>
              </a:r>
              <a:r>
                <a:rPr lang="ru-RU" sz="2400" dirty="0">
                  <a:solidFill>
                    <a:srgbClr val="393B3B"/>
                  </a:solidFill>
                </a:rPr>
                <a:t>- ФГАОУ ВО «НИУ ВШЭ</a:t>
              </a:r>
              <a:r>
                <a:rPr lang="ru-RU" sz="2400" dirty="0" smtClean="0">
                  <a:solidFill>
                    <a:srgbClr val="393B3B"/>
                  </a:solidFill>
                </a:rPr>
                <a:t>»)</a:t>
              </a:r>
            </a:p>
            <a:p>
              <a:pPr marR="718041" algn="l">
                <a:spcBef>
                  <a:spcPts val="1200"/>
                </a:spcBef>
                <a:buClr>
                  <a:srgbClr val="31B7BB"/>
                </a:buClr>
                <a:buSzPct val="100000"/>
                <a:defRPr sz="29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dirty="0" smtClean="0">
                  <a:solidFill>
                    <a:srgbClr val="393B3B"/>
                  </a:solidFill>
                </a:rPr>
                <a:t> </a:t>
              </a:r>
              <a:endParaRPr lang="ru-RU" dirty="0">
                <a:solidFill>
                  <a:srgbClr val="393B3B"/>
                </a:solidFill>
              </a:endParaRPr>
            </a:p>
            <a:p>
              <a:pPr marR="718041" algn="l">
                <a:spcBef>
                  <a:spcPts val="600"/>
                </a:spcBef>
                <a:buClr>
                  <a:srgbClr val="31B7BB"/>
                </a:buClr>
                <a:buSzPct val="100000"/>
                <a:defRPr sz="29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cap="small" dirty="0">
                  <a:solidFill>
                    <a:srgbClr val="31B7BB"/>
                  </a:solidFill>
                </a:rPr>
                <a:t>олимпиада школьников </a:t>
              </a:r>
              <a:r>
                <a:rPr lang="ru-RU" cap="small" dirty="0" err="1" smtClean="0">
                  <a:solidFill>
                    <a:srgbClr val="31B7BB"/>
                  </a:solidFill>
                </a:rPr>
                <a:t>ранхигс</a:t>
              </a:r>
              <a:r>
                <a:rPr lang="ru-RU" cap="small" dirty="0" smtClean="0">
                  <a:solidFill>
                    <a:srgbClr val="31B7BB"/>
                  </a:solidFill>
                </a:rPr>
                <a:t> </a:t>
              </a:r>
              <a:r>
                <a:rPr lang="ru-RU" sz="2400" dirty="0" smtClean="0">
                  <a:solidFill>
                    <a:srgbClr val="393B3B"/>
                  </a:solidFill>
                </a:rPr>
                <a:t>(организатор </a:t>
              </a:r>
              <a:r>
                <a:rPr lang="ru-RU" sz="2400" dirty="0">
                  <a:solidFill>
                    <a:srgbClr val="393B3B"/>
                  </a:solidFill>
                </a:rPr>
                <a:t>- ФГБОУ ВО «РАНХиГС</a:t>
              </a:r>
              <a:r>
                <a:rPr lang="ru-RU" sz="2400" dirty="0" smtClean="0">
                  <a:solidFill>
                    <a:srgbClr val="393B3B"/>
                  </a:solidFill>
                </a:rPr>
                <a:t>»)</a:t>
              </a:r>
            </a:p>
            <a:p>
              <a:pPr marR="718041" algn="l">
                <a:spcBef>
                  <a:spcPts val="600"/>
                </a:spcBef>
                <a:buClr>
                  <a:srgbClr val="31B7BB"/>
                </a:buClr>
                <a:buSzPct val="100000"/>
                <a:defRPr sz="29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ru-RU" dirty="0">
                <a:solidFill>
                  <a:srgbClr val="393B3B"/>
                </a:solidFill>
              </a:endParaRPr>
            </a:p>
            <a:p>
              <a:pPr marR="718041" algn="l">
                <a:spcBef>
                  <a:spcPts val="600"/>
                </a:spcBef>
                <a:buClr>
                  <a:srgbClr val="31B7BB"/>
                </a:buClr>
                <a:buSzPct val="100000"/>
                <a:defRPr sz="29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cap="small" dirty="0">
                  <a:solidFill>
                    <a:srgbClr val="31B7BB"/>
                  </a:solidFill>
                </a:rPr>
                <a:t>плехановская олимпиада школьников</a:t>
              </a:r>
              <a:r>
                <a:rPr lang="ru-RU" dirty="0">
                  <a:solidFill>
                    <a:srgbClr val="31B7BB"/>
                  </a:solidFill>
                </a:rPr>
                <a:t> </a:t>
              </a:r>
              <a:r>
                <a:rPr lang="ru-RU" sz="2400" dirty="0" smtClean="0">
                  <a:solidFill>
                    <a:srgbClr val="393B3B"/>
                  </a:solidFill>
                </a:rPr>
                <a:t>(организатор </a:t>
              </a:r>
              <a:r>
                <a:rPr lang="ru-RU" sz="2400" dirty="0">
                  <a:solidFill>
                    <a:srgbClr val="393B3B"/>
                  </a:solidFill>
                </a:rPr>
                <a:t>- ФГБОУ ВО «РЭУ имени </a:t>
              </a:r>
              <a:r>
                <a:rPr lang="ru-RU" sz="2400" dirty="0" smtClean="0">
                  <a:solidFill>
                    <a:srgbClr val="393B3B"/>
                  </a:solidFill>
                </a:rPr>
                <a:t>Г.В</a:t>
              </a:r>
              <a:r>
                <a:rPr lang="ru-RU" sz="2400" dirty="0">
                  <a:solidFill>
                    <a:srgbClr val="393B3B"/>
                  </a:solidFill>
                </a:rPr>
                <a:t>. </a:t>
              </a:r>
              <a:r>
                <a:rPr lang="ru-RU" sz="2400" dirty="0" smtClean="0">
                  <a:solidFill>
                    <a:srgbClr val="393B3B"/>
                  </a:solidFill>
                </a:rPr>
                <a:t>Плеханова»)</a:t>
              </a:r>
            </a:p>
            <a:p>
              <a:pPr marR="718041" algn="l">
                <a:spcBef>
                  <a:spcPts val="600"/>
                </a:spcBef>
                <a:buClr>
                  <a:srgbClr val="31B7BB"/>
                </a:buClr>
                <a:buSzPct val="100000"/>
                <a:defRPr sz="29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ru-RU" dirty="0">
                <a:solidFill>
                  <a:srgbClr val="393B3B"/>
                </a:solidFill>
              </a:endParaRPr>
            </a:p>
            <a:p>
              <a:pPr algn="l" defTabSz="457200">
                <a:defRPr sz="29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ru-RU" cap="small" dirty="0">
                  <a:solidFill>
                    <a:srgbClr val="31B7BB"/>
                  </a:solidFill>
                </a:rPr>
                <a:t>Олимпиада по финансовой грамотности и предпринимательству </a:t>
              </a:r>
              <a:r>
                <a:rPr lang="ru-RU" cap="small" dirty="0" smtClean="0">
                  <a:solidFill>
                    <a:srgbClr val="31B7BB"/>
                  </a:solidFill>
                </a:rPr>
                <a:t>на портале «</a:t>
              </a:r>
              <a:r>
                <a:rPr lang="ru-RU" cap="small" dirty="0" err="1" smtClean="0">
                  <a:solidFill>
                    <a:srgbClr val="31B7BB"/>
                  </a:solidFill>
                </a:rPr>
                <a:t>учи.ру</a:t>
              </a:r>
              <a:r>
                <a:rPr lang="ru-RU" cap="small" dirty="0" smtClean="0">
                  <a:solidFill>
                    <a:srgbClr val="31B7BB"/>
                  </a:solidFill>
                </a:rPr>
                <a:t>»</a:t>
              </a:r>
              <a:endParaRPr dirty="0"/>
            </a:p>
          </p:txBody>
        </p:sp>
        <p:sp>
          <p:nvSpPr>
            <p:cNvPr id="207" name="А"/>
            <p:cNvSpPr txBox="1"/>
            <p:nvPr/>
          </p:nvSpPr>
          <p:spPr>
            <a:xfrm>
              <a:off x="0" y="1025722"/>
              <a:ext cx="1083630" cy="1263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0600" cap="all">
                  <a:solidFill>
                    <a:srgbClr val="5EB4B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>
                  <a:solidFill>
                    <a:srgbClr val="31B7BC"/>
                  </a:solidFill>
                </a:rPr>
                <a:t>А</a:t>
              </a:r>
            </a:p>
          </p:txBody>
        </p:sp>
      </p:grpSp>
      <p:grpSp>
        <p:nvGrpSpPr>
          <p:cNvPr id="211" name="Group"/>
          <p:cNvGrpSpPr/>
          <p:nvPr/>
        </p:nvGrpSpPr>
        <p:grpSpPr>
          <a:xfrm>
            <a:off x="651624" y="8954286"/>
            <a:ext cx="16858300" cy="1733808"/>
            <a:chOff x="0" y="-69773"/>
            <a:chExt cx="16858299" cy="1733807"/>
          </a:xfrm>
        </p:grpSpPr>
        <p:sp>
          <p:nvSpPr>
            <p:cNvPr id="209" name="ПОСЛУШАТЬ ПОДКАСТЫ «КРОШ И ГРОШ»…"/>
            <p:cNvSpPr txBox="1"/>
            <p:nvPr/>
          </p:nvSpPr>
          <p:spPr>
            <a:xfrm>
              <a:off x="1418726" y="245698"/>
              <a:ext cx="15439573" cy="11028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defRPr sz="2400">
                  <a:solidFill>
                    <a:srgbClr val="144E9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>
                  <a:solidFill>
                    <a:srgbClr val="004F9F"/>
                  </a:solidFill>
                </a:rPr>
                <a:t>ПОСЛУШАТЬ ПОДКАСТЫ «КРОШ И ГРОШ»</a:t>
              </a:r>
              <a:endParaRPr sz="1200" b="0" dirty="0">
                <a:solidFill>
                  <a:srgbClr val="004F9F"/>
                </a:solidFill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endParaRPr>
            </a:p>
            <a:p>
              <a:pPr algn="l" defTabSz="457200">
                <a:defRPr sz="24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00" b="0" dirty="0"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endParaRPr>
            </a:p>
            <a:p>
              <a:pPr algn="l" defTabSz="457200">
                <a:defRPr sz="29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u="sng" dirty="0">
                  <a:hlinkClick r:id="rId2"/>
                </a:rPr>
                <a:t>https://music.yandex.ru/album/20254097/track/97923167?activeTab=about&amp;dir=desc</a:t>
              </a:r>
            </a:p>
          </p:txBody>
        </p:sp>
        <p:sp>
          <p:nvSpPr>
            <p:cNvPr id="210" name="B"/>
            <p:cNvSpPr txBox="1"/>
            <p:nvPr/>
          </p:nvSpPr>
          <p:spPr>
            <a:xfrm>
              <a:off x="0" y="-69773"/>
              <a:ext cx="1083630" cy="1733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0600" cap="all">
                  <a:solidFill>
                    <a:srgbClr val="144E9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>
                  <a:solidFill>
                    <a:srgbClr val="004F9F"/>
                  </a:solidFill>
                </a:rPr>
                <a:t>B</a:t>
              </a:r>
            </a:p>
          </p:txBody>
        </p:sp>
      </p:grpSp>
      <p:grpSp>
        <p:nvGrpSpPr>
          <p:cNvPr id="214" name="Group"/>
          <p:cNvGrpSpPr/>
          <p:nvPr/>
        </p:nvGrpSpPr>
        <p:grpSpPr>
          <a:xfrm>
            <a:off x="779214" y="10502945"/>
            <a:ext cx="21332642" cy="2477153"/>
            <a:chOff x="0" y="0"/>
            <a:chExt cx="21332641" cy="2477152"/>
          </a:xfrm>
        </p:grpSpPr>
        <p:sp>
          <p:nvSpPr>
            <p:cNvPr id="212" name="ПОСМОТРЕТЬ МУЛЬТФИЛЬМЫ:…"/>
            <p:cNvSpPr txBox="1"/>
            <p:nvPr/>
          </p:nvSpPr>
          <p:spPr>
            <a:xfrm>
              <a:off x="1415929" y="0"/>
              <a:ext cx="19916712" cy="24771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2400">
                  <a:solidFill>
                    <a:srgbClr val="DF822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>
                  <a:solidFill>
                    <a:srgbClr val="EF7D00"/>
                  </a:solidFill>
                </a:rPr>
                <a:t>ПОСМОТРЕТЬ МУЛЬТФИЛЬМЫ:</a:t>
              </a:r>
              <a:endParaRPr sz="1200" b="0" dirty="0">
                <a:solidFill>
                  <a:srgbClr val="EF7D00"/>
                </a:solidFill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endParaRPr>
            </a:p>
            <a:p>
              <a:pPr algn="l" defTabSz="457200">
                <a:defRPr sz="24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1200" b="0" dirty="0"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endParaRPr>
            </a:p>
            <a:p>
              <a:pPr algn="l" defTabSz="457200">
                <a:defRPr sz="29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- «Азбука финансовой грамотности со Смешариками»: </a:t>
              </a:r>
              <a:endParaRPr lang="ru-RU" dirty="0"/>
            </a:p>
            <a:p>
              <a:pPr algn="l" defTabSz="457200">
                <a:defRPr sz="29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>
                  <a:hlinkClick r:id="rId3"/>
                </a:rPr>
                <a:t>https://моифинансы.рф/materials/azbuka-finansovoj-gramotnosti-so-smesharikami/</a:t>
              </a:r>
              <a:r>
                <a:rPr dirty="0"/>
                <a:t> </a:t>
              </a:r>
            </a:p>
            <a:p>
              <a:pPr algn="l" defTabSz="457200">
                <a:defRPr sz="29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- «Богатый бобренок»: </a:t>
              </a:r>
              <a:r>
                <a:rPr dirty="0">
                  <a:hlinkClick r:id="rId4"/>
                </a:rPr>
                <a:t>https://bobrenok.oc3.ru/</a:t>
              </a:r>
              <a:r>
                <a:rPr dirty="0"/>
                <a:t> </a:t>
              </a:r>
            </a:p>
            <a:p>
              <a:pPr algn="l" defTabSz="457200">
                <a:defRPr sz="2900" b="0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- </a:t>
              </a:r>
              <a:r>
                <a:rPr lang="x-none" dirty="0"/>
                <a:t>«</a:t>
              </a:r>
              <a:r>
                <a:rPr lang="ru-RU" dirty="0"/>
                <a:t>Новое Простоквашино»</a:t>
              </a:r>
              <a:r>
                <a:rPr dirty="0"/>
                <a:t>, Серия: </a:t>
              </a:r>
              <a:r>
                <a:rPr dirty="0">
                  <a:solidFill>
                    <a:schemeClr val="tx1"/>
                  </a:solidFill>
                </a:rPr>
                <a:t>«</a:t>
              </a:r>
              <a:r>
                <a:rPr lang="ru-RU" dirty="0">
                  <a:solidFill>
                    <a:schemeClr val="tx1"/>
                  </a:solidFill>
                </a:rPr>
                <a:t>Золотая карта</a:t>
              </a:r>
              <a:r>
                <a:rPr dirty="0">
                  <a:solidFill>
                    <a:schemeClr val="tx1"/>
                  </a:solidFill>
                </a:rPr>
                <a:t>»</a:t>
              </a:r>
              <a:r>
                <a:rPr lang="ru-RU" dirty="0">
                  <a:solidFill>
                    <a:schemeClr val="tx1"/>
                  </a:solidFill>
                </a:rPr>
                <a:t> </a:t>
              </a:r>
              <a:r>
                <a:rPr lang="en-US" dirty="0">
                  <a:solidFill>
                    <a:schemeClr val="tx1"/>
                  </a:solidFill>
                  <a:hlinkClick r:id="rId5"/>
                </a:rPr>
                <a:t>https://www.youtube.com/watch?v=HRxNN5ZytiE</a:t>
              </a:r>
              <a:r>
                <a:rPr lang="ru-RU" dirty="0">
                  <a:solidFill>
                    <a:schemeClr val="tx1"/>
                  </a:solidFill>
                </a:rPr>
                <a:t> </a:t>
              </a:r>
              <a:r>
                <a:rPr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13" name="C"/>
            <p:cNvSpPr txBox="1"/>
            <p:nvPr/>
          </p:nvSpPr>
          <p:spPr>
            <a:xfrm>
              <a:off x="0" y="441445"/>
              <a:ext cx="1463918" cy="1594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10600" cap="all">
                  <a:solidFill>
                    <a:srgbClr val="DF822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>
                  <a:solidFill>
                    <a:srgbClr val="EF7D00"/>
                  </a:solidFill>
                </a:rPr>
                <a:t>C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3D007E-73F5-FE5A-3577-4C8C802293CF}"/>
              </a:ext>
            </a:extLst>
          </p:cNvPr>
          <p:cNvSpPr txBox="1"/>
          <p:nvPr/>
        </p:nvSpPr>
        <p:spPr>
          <a:xfrm>
            <a:off x="21129170" y="12719956"/>
            <a:ext cx="30915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Слайд </a:t>
            </a:r>
            <a:fld id="{6222F3BF-2592-48BB-BF74-9AFC8AF0D220}" type="slidenum"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19</a:t>
            </a:fld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128730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"/>
          <p:cNvSpPr/>
          <p:nvPr/>
        </p:nvSpPr>
        <p:spPr>
          <a:xfrm>
            <a:off x="11648261" y="1272642"/>
            <a:ext cx="11771111" cy="11764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58" h="20655" extrusionOk="0">
                <a:moveTo>
                  <a:pt x="8680" y="1393"/>
                </a:moveTo>
                <a:cubicBezTo>
                  <a:pt x="12132" y="2220"/>
                  <a:pt x="16598" y="687"/>
                  <a:pt x="18511" y="3983"/>
                </a:cubicBezTo>
                <a:cubicBezTo>
                  <a:pt x="18955" y="4750"/>
                  <a:pt x="19079" y="5655"/>
                  <a:pt x="19176" y="6544"/>
                </a:cubicBezTo>
                <a:cubicBezTo>
                  <a:pt x="19515" y="9664"/>
                  <a:pt x="19446" y="12869"/>
                  <a:pt x="18418" y="15820"/>
                </a:cubicBezTo>
                <a:cubicBezTo>
                  <a:pt x="17771" y="17681"/>
                  <a:pt x="16704" y="19420"/>
                  <a:pt x="14998" y="20191"/>
                </a:cubicBezTo>
                <a:cubicBezTo>
                  <a:pt x="13576" y="20834"/>
                  <a:pt x="11988" y="20637"/>
                  <a:pt x="10449" y="20590"/>
                </a:cubicBezTo>
                <a:cubicBezTo>
                  <a:pt x="8073" y="20518"/>
                  <a:pt x="5645" y="20656"/>
                  <a:pt x="3434" y="20306"/>
                </a:cubicBezTo>
                <a:cubicBezTo>
                  <a:pt x="2026" y="20084"/>
                  <a:pt x="785" y="19642"/>
                  <a:pt x="212" y="18235"/>
                </a:cubicBezTo>
                <a:cubicBezTo>
                  <a:pt x="-507" y="16470"/>
                  <a:pt x="807" y="14736"/>
                  <a:pt x="1180" y="12911"/>
                </a:cubicBezTo>
                <a:cubicBezTo>
                  <a:pt x="2046" y="8658"/>
                  <a:pt x="-2085" y="2883"/>
                  <a:pt x="2115" y="431"/>
                </a:cubicBezTo>
                <a:cubicBezTo>
                  <a:pt x="4167" y="-766"/>
                  <a:pt x="6427" y="854"/>
                  <a:pt x="8680" y="1393"/>
                </a:cubicBezTo>
                <a:close/>
              </a:path>
            </a:pathLst>
          </a:custGeom>
          <a:solidFill>
            <a:srgbClr val="DDDCD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35" name="А ВЫ ЗНАЕТЕ?"/>
          <p:cNvSpPr txBox="1"/>
          <p:nvPr/>
        </p:nvSpPr>
        <p:spPr>
          <a:xfrm>
            <a:off x="698009" y="1029489"/>
            <a:ext cx="1446483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5100" dirty="0"/>
              <a:t>А ВЫ ЗНАЕТЕ?</a:t>
            </a:r>
          </a:p>
        </p:txBody>
      </p:sp>
      <p:sp>
        <p:nvSpPr>
          <p:cNvPr id="36" name="Square"/>
          <p:cNvSpPr/>
          <p:nvPr/>
        </p:nvSpPr>
        <p:spPr>
          <a:xfrm>
            <a:off x="785302" y="3662433"/>
            <a:ext cx="1260549" cy="1260550"/>
          </a:xfrm>
          <a:prstGeom prst="rect">
            <a:avLst/>
          </a:prstGeom>
          <a:solidFill>
            <a:srgbClr val="E6215A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37" name="1"/>
          <p:cNvSpPr txBox="1"/>
          <p:nvPr/>
        </p:nvSpPr>
        <p:spPr>
          <a:xfrm>
            <a:off x="1255070" y="3709685"/>
            <a:ext cx="862994" cy="15942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>
              <a:defRPr sz="10600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1</a:t>
            </a:r>
          </a:p>
        </p:txBody>
      </p:sp>
      <p:sp>
        <p:nvSpPr>
          <p:cNvPr id="39" name="Как называется наше государство?"/>
          <p:cNvSpPr txBox="1"/>
          <p:nvPr/>
        </p:nvSpPr>
        <p:spPr>
          <a:xfrm>
            <a:off x="2478078" y="4018273"/>
            <a:ext cx="6243697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 defTabSz="457200"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Как называется наше государство?</a:t>
            </a:r>
          </a:p>
        </p:txBody>
      </p:sp>
      <p:sp>
        <p:nvSpPr>
          <p:cNvPr id="41" name="Square"/>
          <p:cNvSpPr/>
          <p:nvPr/>
        </p:nvSpPr>
        <p:spPr>
          <a:xfrm>
            <a:off x="785302" y="6541707"/>
            <a:ext cx="1260548" cy="1260549"/>
          </a:xfrm>
          <a:prstGeom prst="rect">
            <a:avLst/>
          </a:prstGeom>
          <a:solidFill>
            <a:srgbClr val="E6215A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42" name="2"/>
          <p:cNvSpPr txBox="1"/>
          <p:nvPr/>
        </p:nvSpPr>
        <p:spPr>
          <a:xfrm>
            <a:off x="1182856" y="6588959"/>
            <a:ext cx="862994" cy="15942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>
              <a:defRPr sz="10600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2</a:t>
            </a:r>
          </a:p>
        </p:txBody>
      </p:sp>
      <p:sp>
        <p:nvSpPr>
          <p:cNvPr id="43" name="Какая денежная единица действует в России?"/>
          <p:cNvSpPr txBox="1"/>
          <p:nvPr/>
        </p:nvSpPr>
        <p:spPr>
          <a:xfrm>
            <a:off x="2478078" y="6897547"/>
            <a:ext cx="10305706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 defTabSz="457200"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Какая денежная единица действует в </a:t>
            </a:r>
            <a:r>
              <a:rPr lang="ru-RU" dirty="0"/>
              <a:t>нашем государстве</a:t>
            </a:r>
            <a:r>
              <a:rPr dirty="0"/>
              <a:t>?</a:t>
            </a:r>
          </a:p>
        </p:txBody>
      </p:sp>
      <p:sp>
        <p:nvSpPr>
          <p:cNvPr id="45" name="Square"/>
          <p:cNvSpPr/>
          <p:nvPr/>
        </p:nvSpPr>
        <p:spPr>
          <a:xfrm>
            <a:off x="785302" y="9409169"/>
            <a:ext cx="1260548" cy="1260549"/>
          </a:xfrm>
          <a:prstGeom prst="rect">
            <a:avLst/>
          </a:prstGeom>
          <a:solidFill>
            <a:srgbClr val="E6215A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46" name="3"/>
          <p:cNvSpPr txBox="1"/>
          <p:nvPr/>
        </p:nvSpPr>
        <p:spPr>
          <a:xfrm>
            <a:off x="1182856" y="9480048"/>
            <a:ext cx="862994" cy="15942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>
              <a:defRPr sz="10600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3</a:t>
            </a:r>
          </a:p>
        </p:txBody>
      </p:sp>
      <p:sp>
        <p:nvSpPr>
          <p:cNvPr id="47" name="Как назывались деньги в нашей стране раньше, 1000, 500, 100 лет назад?"/>
          <p:cNvSpPr txBox="1"/>
          <p:nvPr/>
        </p:nvSpPr>
        <p:spPr>
          <a:xfrm>
            <a:off x="2478078" y="9635005"/>
            <a:ext cx="8496708" cy="9951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 defTabSz="457200"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Как назывались деньги в нашей стране раньше, 1000, 500, 100 лет назад?</a:t>
            </a:r>
          </a:p>
        </p:txBody>
      </p:sp>
      <p:pic>
        <p:nvPicPr>
          <p:cNvPr id="49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82100" y="7720311"/>
            <a:ext cx="1741167" cy="1974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44" h="21517" extrusionOk="0">
                <a:moveTo>
                  <a:pt x="13434" y="0"/>
                </a:moveTo>
                <a:cubicBezTo>
                  <a:pt x="13043" y="-11"/>
                  <a:pt x="12692" y="142"/>
                  <a:pt x="12299" y="480"/>
                </a:cubicBezTo>
                <a:cubicBezTo>
                  <a:pt x="11728" y="970"/>
                  <a:pt x="11162" y="1100"/>
                  <a:pt x="9844" y="1038"/>
                </a:cubicBezTo>
                <a:cubicBezTo>
                  <a:pt x="6795" y="895"/>
                  <a:pt x="2697" y="3069"/>
                  <a:pt x="1127" y="5669"/>
                </a:cubicBezTo>
                <a:cubicBezTo>
                  <a:pt x="-372" y="8151"/>
                  <a:pt x="-377" y="13414"/>
                  <a:pt x="1118" y="16331"/>
                </a:cubicBezTo>
                <a:cubicBezTo>
                  <a:pt x="1974" y="18002"/>
                  <a:pt x="4020" y="19837"/>
                  <a:pt x="6115" y="20820"/>
                </a:cubicBezTo>
                <a:cubicBezTo>
                  <a:pt x="7580" y="21506"/>
                  <a:pt x="8128" y="21589"/>
                  <a:pt x="10559" y="21472"/>
                </a:cubicBezTo>
                <a:cubicBezTo>
                  <a:pt x="13790" y="21317"/>
                  <a:pt x="14809" y="20922"/>
                  <a:pt x="14809" y="19825"/>
                </a:cubicBezTo>
                <a:cubicBezTo>
                  <a:pt x="14809" y="19300"/>
                  <a:pt x="15119" y="18897"/>
                  <a:pt x="15755" y="18588"/>
                </a:cubicBezTo>
                <a:cubicBezTo>
                  <a:pt x="19106" y="16960"/>
                  <a:pt x="21223" y="11462"/>
                  <a:pt x="19788" y="8125"/>
                </a:cubicBezTo>
                <a:cubicBezTo>
                  <a:pt x="19464" y="7373"/>
                  <a:pt x="19198" y="6686"/>
                  <a:pt x="19193" y="6598"/>
                </a:cubicBezTo>
                <a:cubicBezTo>
                  <a:pt x="19187" y="6511"/>
                  <a:pt x="19041" y="6096"/>
                  <a:pt x="18870" y="5677"/>
                </a:cubicBezTo>
                <a:cubicBezTo>
                  <a:pt x="18644" y="5126"/>
                  <a:pt x="18699" y="4772"/>
                  <a:pt x="19068" y="4393"/>
                </a:cubicBezTo>
                <a:cubicBezTo>
                  <a:pt x="19524" y="3925"/>
                  <a:pt x="19471" y="3761"/>
                  <a:pt x="18556" y="2850"/>
                </a:cubicBezTo>
                <a:cubicBezTo>
                  <a:pt x="17492" y="1791"/>
                  <a:pt x="15220" y="449"/>
                  <a:pt x="13840" y="65"/>
                </a:cubicBezTo>
                <a:cubicBezTo>
                  <a:pt x="13698" y="26"/>
                  <a:pt x="13564" y="4"/>
                  <a:pt x="1343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1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62352" y="7756490"/>
            <a:ext cx="2120516" cy="2012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85" extrusionOk="0">
                <a:moveTo>
                  <a:pt x="13707" y="0"/>
                </a:moveTo>
                <a:cubicBezTo>
                  <a:pt x="13440" y="-1"/>
                  <a:pt x="13172" y="46"/>
                  <a:pt x="13033" y="141"/>
                </a:cubicBezTo>
                <a:cubicBezTo>
                  <a:pt x="12873" y="250"/>
                  <a:pt x="12716" y="264"/>
                  <a:pt x="12391" y="196"/>
                </a:cubicBezTo>
                <a:cubicBezTo>
                  <a:pt x="11778" y="69"/>
                  <a:pt x="10886" y="77"/>
                  <a:pt x="10645" y="213"/>
                </a:cubicBezTo>
                <a:cubicBezTo>
                  <a:pt x="10532" y="277"/>
                  <a:pt x="10232" y="321"/>
                  <a:pt x="9979" y="311"/>
                </a:cubicBezTo>
                <a:cubicBezTo>
                  <a:pt x="9513" y="294"/>
                  <a:pt x="8917" y="437"/>
                  <a:pt x="7824" y="830"/>
                </a:cubicBezTo>
                <a:cubicBezTo>
                  <a:pt x="7330" y="1008"/>
                  <a:pt x="7187" y="1026"/>
                  <a:pt x="7033" y="924"/>
                </a:cubicBezTo>
                <a:cubicBezTo>
                  <a:pt x="6877" y="820"/>
                  <a:pt x="6757" y="846"/>
                  <a:pt x="6299" y="1073"/>
                </a:cubicBezTo>
                <a:cubicBezTo>
                  <a:pt x="5998" y="1222"/>
                  <a:pt x="5663" y="1418"/>
                  <a:pt x="5553" y="1507"/>
                </a:cubicBezTo>
                <a:cubicBezTo>
                  <a:pt x="5443" y="1597"/>
                  <a:pt x="5069" y="1821"/>
                  <a:pt x="4726" y="2005"/>
                </a:cubicBezTo>
                <a:cubicBezTo>
                  <a:pt x="4300" y="2234"/>
                  <a:pt x="4001" y="2485"/>
                  <a:pt x="3783" y="2793"/>
                </a:cubicBezTo>
                <a:cubicBezTo>
                  <a:pt x="3607" y="3041"/>
                  <a:pt x="3329" y="3354"/>
                  <a:pt x="3165" y="3487"/>
                </a:cubicBezTo>
                <a:cubicBezTo>
                  <a:pt x="3000" y="3619"/>
                  <a:pt x="2723" y="3966"/>
                  <a:pt x="2551" y="4261"/>
                </a:cubicBezTo>
                <a:cubicBezTo>
                  <a:pt x="1992" y="5218"/>
                  <a:pt x="1564" y="5906"/>
                  <a:pt x="1395" y="6113"/>
                </a:cubicBezTo>
                <a:cubicBezTo>
                  <a:pt x="1148" y="6415"/>
                  <a:pt x="544" y="7659"/>
                  <a:pt x="544" y="7866"/>
                </a:cubicBezTo>
                <a:cubicBezTo>
                  <a:pt x="544" y="7966"/>
                  <a:pt x="508" y="8090"/>
                  <a:pt x="464" y="8143"/>
                </a:cubicBezTo>
                <a:cubicBezTo>
                  <a:pt x="419" y="8196"/>
                  <a:pt x="287" y="8613"/>
                  <a:pt x="167" y="9071"/>
                </a:cubicBezTo>
                <a:cubicBezTo>
                  <a:pt x="-96" y="10072"/>
                  <a:pt x="-65" y="10587"/>
                  <a:pt x="376" y="12387"/>
                </a:cubicBezTo>
                <a:cubicBezTo>
                  <a:pt x="574" y="13200"/>
                  <a:pt x="744" y="13682"/>
                  <a:pt x="893" y="13855"/>
                </a:cubicBezTo>
                <a:cubicBezTo>
                  <a:pt x="1029" y="14013"/>
                  <a:pt x="1159" y="14345"/>
                  <a:pt x="1222" y="14707"/>
                </a:cubicBezTo>
                <a:cubicBezTo>
                  <a:pt x="1366" y="15527"/>
                  <a:pt x="2287" y="17005"/>
                  <a:pt x="3241" y="17946"/>
                </a:cubicBezTo>
                <a:cubicBezTo>
                  <a:pt x="5300" y="19975"/>
                  <a:pt x="6410" y="20786"/>
                  <a:pt x="7684" y="21185"/>
                </a:cubicBezTo>
                <a:cubicBezTo>
                  <a:pt x="7987" y="21280"/>
                  <a:pt x="8408" y="21417"/>
                  <a:pt x="8619" y="21487"/>
                </a:cubicBezTo>
                <a:cubicBezTo>
                  <a:pt x="8829" y="21557"/>
                  <a:pt x="9127" y="21599"/>
                  <a:pt x="9285" y="21581"/>
                </a:cubicBezTo>
                <a:cubicBezTo>
                  <a:pt x="9442" y="21563"/>
                  <a:pt x="10169" y="21524"/>
                  <a:pt x="10898" y="21496"/>
                </a:cubicBezTo>
                <a:cubicBezTo>
                  <a:pt x="11906" y="21457"/>
                  <a:pt x="12263" y="21410"/>
                  <a:pt x="12387" y="21291"/>
                </a:cubicBezTo>
                <a:cubicBezTo>
                  <a:pt x="12479" y="21203"/>
                  <a:pt x="12724" y="21134"/>
                  <a:pt x="12953" y="21134"/>
                </a:cubicBezTo>
                <a:cubicBezTo>
                  <a:pt x="14061" y="21134"/>
                  <a:pt x="15101" y="20661"/>
                  <a:pt x="16737" y="19410"/>
                </a:cubicBezTo>
                <a:cubicBezTo>
                  <a:pt x="17105" y="19129"/>
                  <a:pt x="17628" y="18743"/>
                  <a:pt x="17897" y="18554"/>
                </a:cubicBezTo>
                <a:cubicBezTo>
                  <a:pt x="18435" y="18177"/>
                  <a:pt x="19431" y="17072"/>
                  <a:pt x="19566" y="16703"/>
                </a:cubicBezTo>
                <a:cubicBezTo>
                  <a:pt x="19614" y="16574"/>
                  <a:pt x="19628" y="16364"/>
                  <a:pt x="19599" y="16239"/>
                </a:cubicBezTo>
                <a:cubicBezTo>
                  <a:pt x="19525" y="15929"/>
                  <a:pt x="19762" y="15722"/>
                  <a:pt x="20020" y="15869"/>
                </a:cubicBezTo>
                <a:cubicBezTo>
                  <a:pt x="20182" y="15960"/>
                  <a:pt x="20252" y="15916"/>
                  <a:pt x="20498" y="15588"/>
                </a:cubicBezTo>
                <a:cubicBezTo>
                  <a:pt x="20886" y="15069"/>
                  <a:pt x="20942" y="14910"/>
                  <a:pt x="21236" y="13447"/>
                </a:cubicBezTo>
                <a:cubicBezTo>
                  <a:pt x="21504" y="12113"/>
                  <a:pt x="21502" y="12145"/>
                  <a:pt x="21280" y="9654"/>
                </a:cubicBezTo>
                <a:cubicBezTo>
                  <a:pt x="21179" y="8517"/>
                  <a:pt x="21011" y="7580"/>
                  <a:pt x="20883" y="7437"/>
                </a:cubicBezTo>
                <a:cubicBezTo>
                  <a:pt x="20836" y="7384"/>
                  <a:pt x="20799" y="7174"/>
                  <a:pt x="20799" y="6973"/>
                </a:cubicBezTo>
                <a:cubicBezTo>
                  <a:pt x="20799" y="6584"/>
                  <a:pt x="20403" y="5271"/>
                  <a:pt x="20004" y="4334"/>
                </a:cubicBezTo>
                <a:cubicBezTo>
                  <a:pt x="19767" y="3776"/>
                  <a:pt x="19284" y="3231"/>
                  <a:pt x="19029" y="3231"/>
                </a:cubicBezTo>
                <a:cubicBezTo>
                  <a:pt x="18957" y="3231"/>
                  <a:pt x="18834" y="3137"/>
                  <a:pt x="18756" y="3018"/>
                </a:cubicBezTo>
                <a:cubicBezTo>
                  <a:pt x="18677" y="2900"/>
                  <a:pt x="18407" y="2646"/>
                  <a:pt x="18154" y="2456"/>
                </a:cubicBezTo>
                <a:cubicBezTo>
                  <a:pt x="17901" y="2267"/>
                  <a:pt x="17653" y="2055"/>
                  <a:pt x="17600" y="1984"/>
                </a:cubicBezTo>
                <a:cubicBezTo>
                  <a:pt x="17451" y="1783"/>
                  <a:pt x="16690" y="1268"/>
                  <a:pt x="16163" y="1009"/>
                </a:cubicBezTo>
                <a:cubicBezTo>
                  <a:pt x="15901" y="880"/>
                  <a:pt x="15573" y="661"/>
                  <a:pt x="15433" y="524"/>
                </a:cubicBezTo>
                <a:cubicBezTo>
                  <a:pt x="15293" y="387"/>
                  <a:pt x="15133" y="306"/>
                  <a:pt x="15080" y="341"/>
                </a:cubicBezTo>
                <a:cubicBezTo>
                  <a:pt x="15027" y="376"/>
                  <a:pt x="14954" y="354"/>
                  <a:pt x="14919" y="294"/>
                </a:cubicBezTo>
                <a:cubicBezTo>
                  <a:pt x="14884" y="234"/>
                  <a:pt x="14792" y="211"/>
                  <a:pt x="14715" y="243"/>
                </a:cubicBezTo>
                <a:cubicBezTo>
                  <a:pt x="14637" y="275"/>
                  <a:pt x="14482" y="233"/>
                  <a:pt x="14369" y="149"/>
                </a:cubicBezTo>
                <a:cubicBezTo>
                  <a:pt x="14240" y="53"/>
                  <a:pt x="13974" y="2"/>
                  <a:pt x="1370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2" name="Image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07597" y="7700135"/>
            <a:ext cx="1953366" cy="2012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09" extrusionOk="0">
                <a:moveTo>
                  <a:pt x="10377" y="11"/>
                </a:moveTo>
                <a:cubicBezTo>
                  <a:pt x="10345" y="30"/>
                  <a:pt x="9946" y="68"/>
                  <a:pt x="9487" y="96"/>
                </a:cubicBezTo>
                <a:cubicBezTo>
                  <a:pt x="8520" y="155"/>
                  <a:pt x="7978" y="260"/>
                  <a:pt x="7435" y="503"/>
                </a:cubicBezTo>
                <a:cubicBezTo>
                  <a:pt x="7222" y="598"/>
                  <a:pt x="6796" y="762"/>
                  <a:pt x="6489" y="864"/>
                </a:cubicBezTo>
                <a:cubicBezTo>
                  <a:pt x="5865" y="1069"/>
                  <a:pt x="5631" y="1184"/>
                  <a:pt x="4840" y="1695"/>
                </a:cubicBezTo>
                <a:cubicBezTo>
                  <a:pt x="3799" y="2367"/>
                  <a:pt x="3371" y="2714"/>
                  <a:pt x="3249" y="2980"/>
                </a:cubicBezTo>
                <a:cubicBezTo>
                  <a:pt x="3187" y="3117"/>
                  <a:pt x="2854" y="3534"/>
                  <a:pt x="2513" y="3905"/>
                </a:cubicBezTo>
                <a:cubicBezTo>
                  <a:pt x="1849" y="4626"/>
                  <a:pt x="1612" y="5004"/>
                  <a:pt x="1456" y="5593"/>
                </a:cubicBezTo>
                <a:cubicBezTo>
                  <a:pt x="1388" y="5850"/>
                  <a:pt x="1274" y="6067"/>
                  <a:pt x="1084" y="6306"/>
                </a:cubicBezTo>
                <a:cubicBezTo>
                  <a:pt x="807" y="6654"/>
                  <a:pt x="510" y="7200"/>
                  <a:pt x="510" y="7362"/>
                </a:cubicBezTo>
                <a:cubicBezTo>
                  <a:pt x="509" y="7495"/>
                  <a:pt x="275" y="8450"/>
                  <a:pt x="133" y="8902"/>
                </a:cubicBezTo>
                <a:cubicBezTo>
                  <a:pt x="21" y="9257"/>
                  <a:pt x="6" y="9464"/>
                  <a:pt x="1" y="10721"/>
                </a:cubicBezTo>
                <a:cubicBezTo>
                  <a:pt x="-4" y="11915"/>
                  <a:pt x="10" y="12180"/>
                  <a:pt x="97" y="12427"/>
                </a:cubicBezTo>
                <a:cubicBezTo>
                  <a:pt x="154" y="12588"/>
                  <a:pt x="258" y="12932"/>
                  <a:pt x="325" y="13190"/>
                </a:cubicBezTo>
                <a:cubicBezTo>
                  <a:pt x="681" y="14551"/>
                  <a:pt x="902" y="15116"/>
                  <a:pt x="1272" y="15599"/>
                </a:cubicBezTo>
                <a:cubicBezTo>
                  <a:pt x="1349" y="15700"/>
                  <a:pt x="1399" y="15799"/>
                  <a:pt x="1382" y="15816"/>
                </a:cubicBezTo>
                <a:cubicBezTo>
                  <a:pt x="1348" y="15848"/>
                  <a:pt x="1478" y="16094"/>
                  <a:pt x="1798" y="16600"/>
                </a:cubicBezTo>
                <a:cubicBezTo>
                  <a:pt x="2663" y="17970"/>
                  <a:pt x="2703" y="18015"/>
                  <a:pt x="3499" y="18577"/>
                </a:cubicBezTo>
                <a:cubicBezTo>
                  <a:pt x="3760" y="18761"/>
                  <a:pt x="4171" y="19087"/>
                  <a:pt x="4411" y="19302"/>
                </a:cubicBezTo>
                <a:cubicBezTo>
                  <a:pt x="4651" y="19518"/>
                  <a:pt x="4982" y="19758"/>
                  <a:pt x="5147" y="19837"/>
                </a:cubicBezTo>
                <a:cubicBezTo>
                  <a:pt x="5312" y="19915"/>
                  <a:pt x="5525" y="20039"/>
                  <a:pt x="5625" y="20108"/>
                </a:cubicBezTo>
                <a:cubicBezTo>
                  <a:pt x="6091" y="20434"/>
                  <a:pt x="6734" y="20672"/>
                  <a:pt x="7567" y="20834"/>
                </a:cubicBezTo>
                <a:cubicBezTo>
                  <a:pt x="7902" y="20899"/>
                  <a:pt x="8452" y="21044"/>
                  <a:pt x="8790" y="21156"/>
                </a:cubicBezTo>
                <a:cubicBezTo>
                  <a:pt x="9128" y="21268"/>
                  <a:pt x="9617" y="21398"/>
                  <a:pt x="9877" y="21444"/>
                </a:cubicBezTo>
                <a:cubicBezTo>
                  <a:pt x="10562" y="21566"/>
                  <a:pt x="11709" y="21511"/>
                  <a:pt x="12397" y="21326"/>
                </a:cubicBezTo>
                <a:cubicBezTo>
                  <a:pt x="12690" y="21247"/>
                  <a:pt x="13178" y="21160"/>
                  <a:pt x="13485" y="21131"/>
                </a:cubicBezTo>
                <a:cubicBezTo>
                  <a:pt x="14183" y="21063"/>
                  <a:pt x="14437" y="20990"/>
                  <a:pt x="14879" y="20740"/>
                </a:cubicBezTo>
                <a:cubicBezTo>
                  <a:pt x="15072" y="20631"/>
                  <a:pt x="15246" y="20545"/>
                  <a:pt x="15264" y="20545"/>
                </a:cubicBezTo>
                <a:cubicBezTo>
                  <a:pt x="15282" y="20545"/>
                  <a:pt x="15369" y="20495"/>
                  <a:pt x="15457" y="20435"/>
                </a:cubicBezTo>
                <a:cubicBezTo>
                  <a:pt x="15546" y="20375"/>
                  <a:pt x="15793" y="20264"/>
                  <a:pt x="16009" y="20189"/>
                </a:cubicBezTo>
                <a:cubicBezTo>
                  <a:pt x="16226" y="20114"/>
                  <a:pt x="16568" y="19935"/>
                  <a:pt x="16768" y="19790"/>
                </a:cubicBezTo>
                <a:cubicBezTo>
                  <a:pt x="17183" y="19489"/>
                  <a:pt x="18515" y="18214"/>
                  <a:pt x="18736" y="17907"/>
                </a:cubicBezTo>
                <a:cubicBezTo>
                  <a:pt x="18817" y="17794"/>
                  <a:pt x="19067" y="17483"/>
                  <a:pt x="19293" y="17215"/>
                </a:cubicBezTo>
                <a:cubicBezTo>
                  <a:pt x="19518" y="16948"/>
                  <a:pt x="19772" y="16611"/>
                  <a:pt x="19858" y="16469"/>
                </a:cubicBezTo>
                <a:cubicBezTo>
                  <a:pt x="20060" y="16136"/>
                  <a:pt x="20371" y="15362"/>
                  <a:pt x="20371" y="15188"/>
                </a:cubicBezTo>
                <a:cubicBezTo>
                  <a:pt x="20371" y="15114"/>
                  <a:pt x="20419" y="14989"/>
                  <a:pt x="20481" y="14912"/>
                </a:cubicBezTo>
                <a:cubicBezTo>
                  <a:pt x="20624" y="14734"/>
                  <a:pt x="21031" y="13866"/>
                  <a:pt x="21134" y="13517"/>
                </a:cubicBezTo>
                <a:cubicBezTo>
                  <a:pt x="21177" y="13370"/>
                  <a:pt x="21250" y="13131"/>
                  <a:pt x="21300" y="12986"/>
                </a:cubicBezTo>
                <a:cubicBezTo>
                  <a:pt x="21462" y="12521"/>
                  <a:pt x="21517" y="12087"/>
                  <a:pt x="21423" y="12019"/>
                </a:cubicBezTo>
                <a:cubicBezTo>
                  <a:pt x="21354" y="11969"/>
                  <a:pt x="21355" y="11933"/>
                  <a:pt x="21441" y="11786"/>
                </a:cubicBezTo>
                <a:cubicBezTo>
                  <a:pt x="21524" y="11642"/>
                  <a:pt x="21547" y="11392"/>
                  <a:pt x="21568" y="10407"/>
                </a:cubicBezTo>
                <a:cubicBezTo>
                  <a:pt x="21596" y="9041"/>
                  <a:pt x="21559" y="8775"/>
                  <a:pt x="21147" y="7506"/>
                </a:cubicBezTo>
                <a:cubicBezTo>
                  <a:pt x="20860" y="6623"/>
                  <a:pt x="20678" y="6208"/>
                  <a:pt x="20467" y="5941"/>
                </a:cubicBezTo>
                <a:cubicBezTo>
                  <a:pt x="20385" y="5836"/>
                  <a:pt x="20281" y="5643"/>
                  <a:pt x="20235" y="5513"/>
                </a:cubicBezTo>
                <a:cubicBezTo>
                  <a:pt x="20189" y="5382"/>
                  <a:pt x="20055" y="5132"/>
                  <a:pt x="19937" y="4957"/>
                </a:cubicBezTo>
                <a:cubicBezTo>
                  <a:pt x="19819" y="4781"/>
                  <a:pt x="19619" y="4468"/>
                  <a:pt x="19494" y="4265"/>
                </a:cubicBezTo>
                <a:cubicBezTo>
                  <a:pt x="19369" y="4063"/>
                  <a:pt x="19059" y="3666"/>
                  <a:pt x="18802" y="3383"/>
                </a:cubicBezTo>
                <a:cubicBezTo>
                  <a:pt x="18544" y="3100"/>
                  <a:pt x="18285" y="2790"/>
                  <a:pt x="18227" y="2696"/>
                </a:cubicBezTo>
                <a:cubicBezTo>
                  <a:pt x="18052" y="2409"/>
                  <a:pt x="16274" y="1195"/>
                  <a:pt x="15589" y="893"/>
                </a:cubicBezTo>
                <a:cubicBezTo>
                  <a:pt x="15026" y="646"/>
                  <a:pt x="14184" y="459"/>
                  <a:pt x="12621" y="236"/>
                </a:cubicBezTo>
                <a:cubicBezTo>
                  <a:pt x="11386" y="59"/>
                  <a:pt x="10452" y="-34"/>
                  <a:pt x="10377" y="1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3" name="Image" descr="Imag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841478" y="10397517"/>
            <a:ext cx="1996006" cy="1983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586" extrusionOk="0">
                <a:moveTo>
                  <a:pt x="11059" y="3"/>
                </a:moveTo>
                <a:cubicBezTo>
                  <a:pt x="10379" y="-11"/>
                  <a:pt x="9679" y="28"/>
                  <a:pt x="9082" y="124"/>
                </a:cubicBezTo>
                <a:cubicBezTo>
                  <a:pt x="7577" y="367"/>
                  <a:pt x="5917" y="1029"/>
                  <a:pt x="4674" y="1883"/>
                </a:cubicBezTo>
                <a:cubicBezTo>
                  <a:pt x="3344" y="2796"/>
                  <a:pt x="2186" y="4049"/>
                  <a:pt x="1510" y="5304"/>
                </a:cubicBezTo>
                <a:cubicBezTo>
                  <a:pt x="635" y="6927"/>
                  <a:pt x="291" y="7918"/>
                  <a:pt x="73" y="9460"/>
                </a:cubicBezTo>
                <a:cubicBezTo>
                  <a:pt x="29" y="9773"/>
                  <a:pt x="4" y="10275"/>
                  <a:pt x="0" y="10769"/>
                </a:cubicBezTo>
                <a:cubicBezTo>
                  <a:pt x="-4" y="11263"/>
                  <a:pt x="12" y="11748"/>
                  <a:pt x="52" y="12039"/>
                </a:cubicBezTo>
                <a:cubicBezTo>
                  <a:pt x="289" y="13801"/>
                  <a:pt x="821" y="15283"/>
                  <a:pt x="1720" y="16683"/>
                </a:cubicBezTo>
                <a:cubicBezTo>
                  <a:pt x="3458" y="19390"/>
                  <a:pt x="6418" y="21202"/>
                  <a:pt x="9661" y="21547"/>
                </a:cubicBezTo>
                <a:cubicBezTo>
                  <a:pt x="9939" y="21577"/>
                  <a:pt x="10381" y="21589"/>
                  <a:pt x="10828" y="21586"/>
                </a:cubicBezTo>
                <a:cubicBezTo>
                  <a:pt x="11274" y="21583"/>
                  <a:pt x="11722" y="21563"/>
                  <a:pt x="12007" y="21530"/>
                </a:cubicBezTo>
                <a:cubicBezTo>
                  <a:pt x="14401" y="21248"/>
                  <a:pt x="16612" y="20200"/>
                  <a:pt x="18306" y="18545"/>
                </a:cubicBezTo>
                <a:cubicBezTo>
                  <a:pt x="19384" y="17491"/>
                  <a:pt x="20188" y="16308"/>
                  <a:pt x="20686" y="15045"/>
                </a:cubicBezTo>
                <a:cubicBezTo>
                  <a:pt x="21336" y="13396"/>
                  <a:pt x="21519" y="12568"/>
                  <a:pt x="21561" y="11058"/>
                </a:cubicBezTo>
                <a:cubicBezTo>
                  <a:pt x="21596" y="9775"/>
                  <a:pt x="21444" y="8740"/>
                  <a:pt x="21025" y="7421"/>
                </a:cubicBezTo>
                <a:cubicBezTo>
                  <a:pt x="20392" y="5434"/>
                  <a:pt x="19050" y="3505"/>
                  <a:pt x="17465" y="2310"/>
                </a:cubicBezTo>
                <a:cubicBezTo>
                  <a:pt x="16044" y="1238"/>
                  <a:pt x="14721" y="629"/>
                  <a:pt x="12912" y="206"/>
                </a:cubicBezTo>
                <a:cubicBezTo>
                  <a:pt x="12399" y="87"/>
                  <a:pt x="11739" y="18"/>
                  <a:pt x="11059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4" name="Image" descr="Image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842417" y="7700224"/>
            <a:ext cx="2120432" cy="2069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558" extrusionOk="0">
                <a:moveTo>
                  <a:pt x="11100" y="5"/>
                </a:moveTo>
                <a:cubicBezTo>
                  <a:pt x="9438" y="-40"/>
                  <a:pt x="7808" y="220"/>
                  <a:pt x="6678" y="741"/>
                </a:cubicBezTo>
                <a:cubicBezTo>
                  <a:pt x="6533" y="808"/>
                  <a:pt x="6331" y="885"/>
                  <a:pt x="6231" y="910"/>
                </a:cubicBezTo>
                <a:cubicBezTo>
                  <a:pt x="6130" y="935"/>
                  <a:pt x="6011" y="985"/>
                  <a:pt x="5965" y="1022"/>
                </a:cubicBezTo>
                <a:cubicBezTo>
                  <a:pt x="5920" y="1058"/>
                  <a:pt x="5736" y="1156"/>
                  <a:pt x="5558" y="1241"/>
                </a:cubicBezTo>
                <a:cubicBezTo>
                  <a:pt x="5115" y="1452"/>
                  <a:pt x="4251" y="2049"/>
                  <a:pt x="3919" y="2373"/>
                </a:cubicBezTo>
                <a:cubicBezTo>
                  <a:pt x="3768" y="2521"/>
                  <a:pt x="3621" y="2642"/>
                  <a:pt x="3593" y="2642"/>
                </a:cubicBezTo>
                <a:cubicBezTo>
                  <a:pt x="3565" y="2642"/>
                  <a:pt x="3512" y="2717"/>
                  <a:pt x="3472" y="2807"/>
                </a:cubicBezTo>
                <a:cubicBezTo>
                  <a:pt x="3432" y="2898"/>
                  <a:pt x="3356" y="2969"/>
                  <a:pt x="3303" y="2969"/>
                </a:cubicBezTo>
                <a:cubicBezTo>
                  <a:pt x="3250" y="2969"/>
                  <a:pt x="3127" y="3096"/>
                  <a:pt x="3033" y="3250"/>
                </a:cubicBezTo>
                <a:cubicBezTo>
                  <a:pt x="2939" y="3403"/>
                  <a:pt x="2805" y="3588"/>
                  <a:pt x="2731" y="3663"/>
                </a:cubicBezTo>
                <a:cubicBezTo>
                  <a:pt x="2518" y="3880"/>
                  <a:pt x="2254" y="4217"/>
                  <a:pt x="2296" y="4217"/>
                </a:cubicBezTo>
                <a:cubicBezTo>
                  <a:pt x="2317" y="4217"/>
                  <a:pt x="2267" y="4277"/>
                  <a:pt x="2187" y="4353"/>
                </a:cubicBezTo>
                <a:cubicBezTo>
                  <a:pt x="2107" y="4430"/>
                  <a:pt x="1988" y="4621"/>
                  <a:pt x="1922" y="4779"/>
                </a:cubicBezTo>
                <a:cubicBezTo>
                  <a:pt x="1856" y="4937"/>
                  <a:pt x="1775" y="5069"/>
                  <a:pt x="1744" y="5069"/>
                </a:cubicBezTo>
                <a:cubicBezTo>
                  <a:pt x="1713" y="5069"/>
                  <a:pt x="1637" y="5192"/>
                  <a:pt x="1571" y="5345"/>
                </a:cubicBezTo>
                <a:cubicBezTo>
                  <a:pt x="1505" y="5499"/>
                  <a:pt x="1378" y="5721"/>
                  <a:pt x="1289" y="5837"/>
                </a:cubicBezTo>
                <a:cubicBezTo>
                  <a:pt x="1201" y="5954"/>
                  <a:pt x="1126" y="6089"/>
                  <a:pt x="1124" y="6135"/>
                </a:cubicBezTo>
                <a:cubicBezTo>
                  <a:pt x="1118" y="6265"/>
                  <a:pt x="1020" y="6604"/>
                  <a:pt x="967" y="6677"/>
                </a:cubicBezTo>
                <a:cubicBezTo>
                  <a:pt x="793" y="6915"/>
                  <a:pt x="333" y="8434"/>
                  <a:pt x="331" y="8781"/>
                </a:cubicBezTo>
                <a:cubicBezTo>
                  <a:pt x="330" y="8857"/>
                  <a:pt x="282" y="9036"/>
                  <a:pt x="226" y="9173"/>
                </a:cubicBezTo>
                <a:cubicBezTo>
                  <a:pt x="96" y="9491"/>
                  <a:pt x="6" y="10438"/>
                  <a:pt x="0" y="11529"/>
                </a:cubicBezTo>
                <a:cubicBezTo>
                  <a:pt x="-3" y="12220"/>
                  <a:pt x="19" y="12448"/>
                  <a:pt x="121" y="12741"/>
                </a:cubicBezTo>
                <a:cubicBezTo>
                  <a:pt x="191" y="12939"/>
                  <a:pt x="281" y="13281"/>
                  <a:pt x="323" y="13497"/>
                </a:cubicBezTo>
                <a:cubicBezTo>
                  <a:pt x="364" y="13713"/>
                  <a:pt x="422" y="13950"/>
                  <a:pt x="452" y="14022"/>
                </a:cubicBezTo>
                <a:cubicBezTo>
                  <a:pt x="481" y="14094"/>
                  <a:pt x="542" y="14282"/>
                  <a:pt x="584" y="14444"/>
                </a:cubicBezTo>
                <a:cubicBezTo>
                  <a:pt x="627" y="14605"/>
                  <a:pt x="715" y="14812"/>
                  <a:pt x="782" y="14898"/>
                </a:cubicBezTo>
                <a:cubicBezTo>
                  <a:pt x="848" y="14985"/>
                  <a:pt x="902" y="15090"/>
                  <a:pt x="903" y="15130"/>
                </a:cubicBezTo>
                <a:cubicBezTo>
                  <a:pt x="903" y="15170"/>
                  <a:pt x="1020" y="15387"/>
                  <a:pt x="1160" y="15613"/>
                </a:cubicBezTo>
                <a:cubicBezTo>
                  <a:pt x="1301" y="15840"/>
                  <a:pt x="1414" y="16051"/>
                  <a:pt x="1414" y="16081"/>
                </a:cubicBezTo>
                <a:cubicBezTo>
                  <a:pt x="1414" y="16171"/>
                  <a:pt x="2023" y="17095"/>
                  <a:pt x="2171" y="17230"/>
                </a:cubicBezTo>
                <a:cubicBezTo>
                  <a:pt x="2247" y="17298"/>
                  <a:pt x="2308" y="17377"/>
                  <a:pt x="2308" y="17408"/>
                </a:cubicBezTo>
                <a:cubicBezTo>
                  <a:pt x="2308" y="17438"/>
                  <a:pt x="2359" y="17525"/>
                  <a:pt x="2421" y="17598"/>
                </a:cubicBezTo>
                <a:cubicBezTo>
                  <a:pt x="3092" y="18391"/>
                  <a:pt x="3267" y="18578"/>
                  <a:pt x="3460" y="18714"/>
                </a:cubicBezTo>
                <a:cubicBezTo>
                  <a:pt x="3583" y="18800"/>
                  <a:pt x="3782" y="18971"/>
                  <a:pt x="3903" y="19094"/>
                </a:cubicBezTo>
                <a:cubicBezTo>
                  <a:pt x="4024" y="19217"/>
                  <a:pt x="4239" y="19397"/>
                  <a:pt x="4382" y="19491"/>
                </a:cubicBezTo>
                <a:cubicBezTo>
                  <a:pt x="4627" y="19652"/>
                  <a:pt x="4804" y="19790"/>
                  <a:pt x="5055" y="20020"/>
                </a:cubicBezTo>
                <a:cubicBezTo>
                  <a:pt x="5114" y="20074"/>
                  <a:pt x="5202" y="20128"/>
                  <a:pt x="5252" y="20140"/>
                </a:cubicBezTo>
                <a:cubicBezTo>
                  <a:pt x="5302" y="20152"/>
                  <a:pt x="5389" y="20200"/>
                  <a:pt x="5442" y="20247"/>
                </a:cubicBezTo>
                <a:cubicBezTo>
                  <a:pt x="5494" y="20295"/>
                  <a:pt x="5625" y="20356"/>
                  <a:pt x="5736" y="20380"/>
                </a:cubicBezTo>
                <a:cubicBezTo>
                  <a:pt x="5846" y="20404"/>
                  <a:pt x="5987" y="20478"/>
                  <a:pt x="6046" y="20545"/>
                </a:cubicBezTo>
                <a:cubicBezTo>
                  <a:pt x="6104" y="20611"/>
                  <a:pt x="6259" y="20686"/>
                  <a:pt x="6388" y="20710"/>
                </a:cubicBezTo>
                <a:cubicBezTo>
                  <a:pt x="6518" y="20735"/>
                  <a:pt x="6710" y="20794"/>
                  <a:pt x="6815" y="20843"/>
                </a:cubicBezTo>
                <a:cubicBezTo>
                  <a:pt x="7016" y="20935"/>
                  <a:pt x="7543" y="21090"/>
                  <a:pt x="8104" y="21223"/>
                </a:cubicBezTo>
                <a:cubicBezTo>
                  <a:pt x="8286" y="21266"/>
                  <a:pt x="8457" y="21325"/>
                  <a:pt x="8482" y="21351"/>
                </a:cubicBezTo>
                <a:cubicBezTo>
                  <a:pt x="8508" y="21378"/>
                  <a:pt x="8630" y="21402"/>
                  <a:pt x="8756" y="21405"/>
                </a:cubicBezTo>
                <a:cubicBezTo>
                  <a:pt x="8882" y="21408"/>
                  <a:pt x="9118" y="21447"/>
                  <a:pt x="9276" y="21492"/>
                </a:cubicBezTo>
                <a:cubicBezTo>
                  <a:pt x="9423" y="21533"/>
                  <a:pt x="10019" y="21555"/>
                  <a:pt x="10629" y="21558"/>
                </a:cubicBezTo>
                <a:cubicBezTo>
                  <a:pt x="11239" y="21560"/>
                  <a:pt x="11861" y="21540"/>
                  <a:pt x="12055" y="21500"/>
                </a:cubicBezTo>
                <a:cubicBezTo>
                  <a:pt x="12160" y="21478"/>
                  <a:pt x="12445" y="21417"/>
                  <a:pt x="12691" y="21363"/>
                </a:cubicBezTo>
                <a:cubicBezTo>
                  <a:pt x="12937" y="21310"/>
                  <a:pt x="13226" y="21253"/>
                  <a:pt x="13331" y="21239"/>
                </a:cubicBezTo>
                <a:cubicBezTo>
                  <a:pt x="13891" y="21165"/>
                  <a:pt x="16220" y="20166"/>
                  <a:pt x="16727" y="19780"/>
                </a:cubicBezTo>
                <a:cubicBezTo>
                  <a:pt x="16835" y="19698"/>
                  <a:pt x="16949" y="19627"/>
                  <a:pt x="16984" y="19627"/>
                </a:cubicBezTo>
                <a:cubicBezTo>
                  <a:pt x="17020" y="19627"/>
                  <a:pt x="17107" y="19564"/>
                  <a:pt x="17174" y="19487"/>
                </a:cubicBezTo>
                <a:cubicBezTo>
                  <a:pt x="17241" y="19410"/>
                  <a:pt x="17407" y="19271"/>
                  <a:pt x="17544" y="19177"/>
                </a:cubicBezTo>
                <a:cubicBezTo>
                  <a:pt x="17681" y="19082"/>
                  <a:pt x="17834" y="18977"/>
                  <a:pt x="17886" y="18941"/>
                </a:cubicBezTo>
                <a:cubicBezTo>
                  <a:pt x="18137" y="18767"/>
                  <a:pt x="18937" y="17856"/>
                  <a:pt x="19401" y="17217"/>
                </a:cubicBezTo>
                <a:cubicBezTo>
                  <a:pt x="19539" y="17028"/>
                  <a:pt x="19669" y="16874"/>
                  <a:pt x="19691" y="16874"/>
                </a:cubicBezTo>
                <a:cubicBezTo>
                  <a:pt x="19713" y="16874"/>
                  <a:pt x="19840" y="16682"/>
                  <a:pt x="19973" y="16448"/>
                </a:cubicBezTo>
                <a:cubicBezTo>
                  <a:pt x="20106" y="16215"/>
                  <a:pt x="20254" y="15990"/>
                  <a:pt x="20303" y="15948"/>
                </a:cubicBezTo>
                <a:cubicBezTo>
                  <a:pt x="20352" y="15907"/>
                  <a:pt x="20392" y="15840"/>
                  <a:pt x="20392" y="15800"/>
                </a:cubicBezTo>
                <a:cubicBezTo>
                  <a:pt x="20392" y="15759"/>
                  <a:pt x="20469" y="15580"/>
                  <a:pt x="20561" y="15403"/>
                </a:cubicBezTo>
                <a:cubicBezTo>
                  <a:pt x="20653" y="15226"/>
                  <a:pt x="20732" y="15049"/>
                  <a:pt x="20738" y="15010"/>
                </a:cubicBezTo>
                <a:cubicBezTo>
                  <a:pt x="20744" y="14971"/>
                  <a:pt x="20779" y="14850"/>
                  <a:pt x="20819" y="14741"/>
                </a:cubicBezTo>
                <a:cubicBezTo>
                  <a:pt x="20886" y="14556"/>
                  <a:pt x="21020" y="14095"/>
                  <a:pt x="21249" y="13266"/>
                </a:cubicBezTo>
                <a:cubicBezTo>
                  <a:pt x="21506" y="12335"/>
                  <a:pt x="21597" y="10405"/>
                  <a:pt x="21443" y="9120"/>
                </a:cubicBezTo>
                <a:cubicBezTo>
                  <a:pt x="21395" y="8718"/>
                  <a:pt x="21095" y="7496"/>
                  <a:pt x="20915" y="6970"/>
                </a:cubicBezTo>
                <a:cubicBezTo>
                  <a:pt x="20634" y="6145"/>
                  <a:pt x="20084" y="5103"/>
                  <a:pt x="19679" y="4622"/>
                </a:cubicBezTo>
                <a:cubicBezTo>
                  <a:pt x="19579" y="4504"/>
                  <a:pt x="19497" y="4370"/>
                  <a:pt x="19497" y="4324"/>
                </a:cubicBezTo>
                <a:cubicBezTo>
                  <a:pt x="19497" y="4278"/>
                  <a:pt x="19418" y="4154"/>
                  <a:pt x="19320" y="4047"/>
                </a:cubicBezTo>
                <a:cubicBezTo>
                  <a:pt x="19223" y="3941"/>
                  <a:pt x="19061" y="3737"/>
                  <a:pt x="18958" y="3593"/>
                </a:cubicBezTo>
                <a:cubicBezTo>
                  <a:pt x="18664" y="3182"/>
                  <a:pt x="17720" y="2273"/>
                  <a:pt x="17262" y="1960"/>
                </a:cubicBezTo>
                <a:cubicBezTo>
                  <a:pt x="16139" y="1192"/>
                  <a:pt x="15688" y="935"/>
                  <a:pt x="15454" y="935"/>
                </a:cubicBezTo>
                <a:cubicBezTo>
                  <a:pt x="15371" y="935"/>
                  <a:pt x="15248" y="893"/>
                  <a:pt x="15180" y="840"/>
                </a:cubicBezTo>
                <a:cubicBezTo>
                  <a:pt x="15112" y="787"/>
                  <a:pt x="14995" y="742"/>
                  <a:pt x="14922" y="741"/>
                </a:cubicBezTo>
                <a:cubicBezTo>
                  <a:pt x="14849" y="739"/>
                  <a:pt x="14771" y="722"/>
                  <a:pt x="14749" y="699"/>
                </a:cubicBezTo>
                <a:cubicBezTo>
                  <a:pt x="14620" y="567"/>
                  <a:pt x="13582" y="282"/>
                  <a:pt x="12755" y="154"/>
                </a:cubicBezTo>
                <a:cubicBezTo>
                  <a:pt x="12211" y="69"/>
                  <a:pt x="11654" y="20"/>
                  <a:pt x="11100" y="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5" name="Image" descr="Image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07597" y="10476085"/>
            <a:ext cx="1966070" cy="196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1" h="21588" extrusionOk="0">
                <a:moveTo>
                  <a:pt x="10030" y="5"/>
                </a:moveTo>
                <a:cubicBezTo>
                  <a:pt x="9287" y="23"/>
                  <a:pt x="8544" y="85"/>
                  <a:pt x="8084" y="189"/>
                </a:cubicBezTo>
                <a:cubicBezTo>
                  <a:pt x="5908" y="681"/>
                  <a:pt x="3910" y="1900"/>
                  <a:pt x="2555" y="3560"/>
                </a:cubicBezTo>
                <a:cubicBezTo>
                  <a:pt x="93" y="6576"/>
                  <a:pt x="-635" y="10481"/>
                  <a:pt x="568" y="14234"/>
                </a:cubicBezTo>
                <a:cubicBezTo>
                  <a:pt x="1708" y="17790"/>
                  <a:pt x="4820" y="20569"/>
                  <a:pt x="8417" y="21243"/>
                </a:cubicBezTo>
                <a:cubicBezTo>
                  <a:pt x="9363" y="21420"/>
                  <a:pt x="11154" y="21420"/>
                  <a:pt x="12135" y="21243"/>
                </a:cubicBezTo>
                <a:cubicBezTo>
                  <a:pt x="16470" y="20461"/>
                  <a:pt x="19780" y="16985"/>
                  <a:pt x="20553" y="12399"/>
                </a:cubicBezTo>
                <a:cubicBezTo>
                  <a:pt x="20965" y="9958"/>
                  <a:pt x="20384" y="6994"/>
                  <a:pt x="19096" y="4949"/>
                </a:cubicBezTo>
                <a:cubicBezTo>
                  <a:pt x="18589" y="4144"/>
                  <a:pt x="17219" y="2566"/>
                  <a:pt x="16666" y="2150"/>
                </a:cubicBezTo>
                <a:cubicBezTo>
                  <a:pt x="15250" y="1082"/>
                  <a:pt x="13673" y="389"/>
                  <a:pt x="11992" y="97"/>
                </a:cubicBezTo>
                <a:cubicBezTo>
                  <a:pt x="11519" y="15"/>
                  <a:pt x="10773" y="-12"/>
                  <a:pt x="10030" y="5"/>
                </a:cubicBezTo>
                <a:close/>
                <a:moveTo>
                  <a:pt x="20187" y="21396"/>
                </a:moveTo>
                <a:cubicBezTo>
                  <a:pt x="20180" y="21400"/>
                  <a:pt x="20162" y="21401"/>
                  <a:pt x="20157" y="21405"/>
                </a:cubicBezTo>
                <a:cubicBezTo>
                  <a:pt x="20136" y="21423"/>
                  <a:pt x="20120" y="21437"/>
                  <a:pt x="20103" y="21444"/>
                </a:cubicBezTo>
                <a:cubicBezTo>
                  <a:pt x="20119" y="21463"/>
                  <a:pt x="20152" y="21436"/>
                  <a:pt x="20187" y="21396"/>
                </a:cubicBezTo>
                <a:close/>
                <a:moveTo>
                  <a:pt x="19585" y="21422"/>
                </a:moveTo>
                <a:cubicBezTo>
                  <a:pt x="19586" y="21427"/>
                  <a:pt x="19585" y="21430"/>
                  <a:pt x="19585" y="21435"/>
                </a:cubicBezTo>
                <a:cubicBezTo>
                  <a:pt x="19589" y="21432"/>
                  <a:pt x="19606" y="21429"/>
                  <a:pt x="19606" y="21426"/>
                </a:cubicBezTo>
                <a:cubicBezTo>
                  <a:pt x="19606" y="21424"/>
                  <a:pt x="19588" y="21424"/>
                  <a:pt x="19585" y="21422"/>
                </a:cubicBezTo>
                <a:close/>
                <a:moveTo>
                  <a:pt x="17391" y="21426"/>
                </a:moveTo>
                <a:cubicBezTo>
                  <a:pt x="17400" y="21450"/>
                  <a:pt x="17408" y="21476"/>
                  <a:pt x="17408" y="21505"/>
                </a:cubicBezTo>
                <a:cubicBezTo>
                  <a:pt x="17408" y="21537"/>
                  <a:pt x="17400" y="21566"/>
                  <a:pt x="17391" y="21588"/>
                </a:cubicBezTo>
                <a:cubicBezTo>
                  <a:pt x="17415" y="21572"/>
                  <a:pt x="17433" y="21546"/>
                  <a:pt x="17433" y="21505"/>
                </a:cubicBezTo>
                <a:cubicBezTo>
                  <a:pt x="17433" y="21464"/>
                  <a:pt x="17415" y="21442"/>
                  <a:pt x="17391" y="21426"/>
                </a:cubicBezTo>
                <a:close/>
                <a:moveTo>
                  <a:pt x="19437" y="21426"/>
                </a:moveTo>
                <a:cubicBezTo>
                  <a:pt x="19424" y="21434"/>
                  <a:pt x="19412" y="21442"/>
                  <a:pt x="19412" y="21453"/>
                </a:cubicBezTo>
                <a:cubicBezTo>
                  <a:pt x="19412" y="21467"/>
                  <a:pt x="19431" y="21473"/>
                  <a:pt x="19454" y="21474"/>
                </a:cubicBezTo>
                <a:cubicBezTo>
                  <a:pt x="19442" y="21459"/>
                  <a:pt x="19436" y="21444"/>
                  <a:pt x="19437" y="21426"/>
                </a:cubicBezTo>
                <a:close/>
                <a:moveTo>
                  <a:pt x="20818" y="21426"/>
                </a:moveTo>
                <a:cubicBezTo>
                  <a:pt x="20828" y="21450"/>
                  <a:pt x="20835" y="21476"/>
                  <a:pt x="20835" y="21505"/>
                </a:cubicBezTo>
                <a:cubicBezTo>
                  <a:pt x="20835" y="21537"/>
                  <a:pt x="20828" y="21566"/>
                  <a:pt x="20818" y="21588"/>
                </a:cubicBezTo>
                <a:cubicBezTo>
                  <a:pt x="20843" y="21572"/>
                  <a:pt x="20861" y="21546"/>
                  <a:pt x="20861" y="21505"/>
                </a:cubicBezTo>
                <a:cubicBezTo>
                  <a:pt x="20861" y="21464"/>
                  <a:pt x="20843" y="21442"/>
                  <a:pt x="20818" y="21426"/>
                </a:cubicBezTo>
                <a:close/>
                <a:moveTo>
                  <a:pt x="17252" y="21461"/>
                </a:moveTo>
                <a:cubicBezTo>
                  <a:pt x="17246" y="21475"/>
                  <a:pt x="17239" y="21486"/>
                  <a:pt x="17239" y="21505"/>
                </a:cubicBezTo>
                <a:cubicBezTo>
                  <a:pt x="17239" y="21524"/>
                  <a:pt x="17247" y="21535"/>
                  <a:pt x="17252" y="21549"/>
                </a:cubicBezTo>
                <a:cubicBezTo>
                  <a:pt x="17247" y="21519"/>
                  <a:pt x="17246" y="21489"/>
                  <a:pt x="17252" y="21461"/>
                </a:cubicBezTo>
                <a:close/>
                <a:moveTo>
                  <a:pt x="20679" y="21461"/>
                </a:moveTo>
                <a:cubicBezTo>
                  <a:pt x="20674" y="21475"/>
                  <a:pt x="20667" y="21486"/>
                  <a:pt x="20667" y="21505"/>
                </a:cubicBezTo>
                <a:cubicBezTo>
                  <a:pt x="20667" y="21524"/>
                  <a:pt x="20674" y="21535"/>
                  <a:pt x="20679" y="21549"/>
                </a:cubicBezTo>
                <a:cubicBezTo>
                  <a:pt x="20674" y="21519"/>
                  <a:pt x="20674" y="21489"/>
                  <a:pt x="20679" y="2146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6" name="Image" descr="Image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45880" y="10476085"/>
            <a:ext cx="1953459" cy="1946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48" extrusionOk="0">
                <a:moveTo>
                  <a:pt x="10734" y="0"/>
                </a:moveTo>
                <a:cubicBezTo>
                  <a:pt x="9911" y="-2"/>
                  <a:pt x="9099" y="55"/>
                  <a:pt x="8576" y="172"/>
                </a:cubicBezTo>
                <a:cubicBezTo>
                  <a:pt x="4274" y="1135"/>
                  <a:pt x="1146" y="4245"/>
                  <a:pt x="176" y="8521"/>
                </a:cubicBezTo>
                <a:cubicBezTo>
                  <a:pt x="43" y="9108"/>
                  <a:pt x="6" y="9497"/>
                  <a:pt x="1" y="10442"/>
                </a:cubicBezTo>
                <a:cubicBezTo>
                  <a:pt x="-10" y="12183"/>
                  <a:pt x="177" y="13383"/>
                  <a:pt x="624" y="14511"/>
                </a:cubicBezTo>
                <a:cubicBezTo>
                  <a:pt x="1289" y="16189"/>
                  <a:pt x="1966" y="17250"/>
                  <a:pt x="3089" y="18365"/>
                </a:cubicBezTo>
                <a:cubicBezTo>
                  <a:pt x="3981" y="19251"/>
                  <a:pt x="4532" y="19672"/>
                  <a:pt x="5488" y="20202"/>
                </a:cubicBezTo>
                <a:cubicBezTo>
                  <a:pt x="6666" y="20855"/>
                  <a:pt x="7935" y="21283"/>
                  <a:pt x="9247" y="21472"/>
                </a:cubicBezTo>
                <a:cubicBezTo>
                  <a:pt x="10124" y="21598"/>
                  <a:pt x="11937" y="21563"/>
                  <a:pt x="12730" y="21402"/>
                </a:cubicBezTo>
                <a:cubicBezTo>
                  <a:pt x="17042" y="20522"/>
                  <a:pt x="20289" y="17416"/>
                  <a:pt x="21287" y="13215"/>
                </a:cubicBezTo>
                <a:cubicBezTo>
                  <a:pt x="21421" y="12652"/>
                  <a:pt x="21590" y="11280"/>
                  <a:pt x="21590" y="10771"/>
                </a:cubicBezTo>
                <a:cubicBezTo>
                  <a:pt x="21590" y="9165"/>
                  <a:pt x="21081" y="7174"/>
                  <a:pt x="20283" y="5665"/>
                </a:cubicBezTo>
                <a:cubicBezTo>
                  <a:pt x="18789" y="2838"/>
                  <a:pt x="16154" y="869"/>
                  <a:pt x="12953" y="185"/>
                </a:cubicBezTo>
                <a:cubicBezTo>
                  <a:pt x="12391" y="65"/>
                  <a:pt x="11557" y="3"/>
                  <a:pt x="1073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7" name="Image" descr="Image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42252" y="2382977"/>
            <a:ext cx="2039194" cy="1958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23" h="21573" extrusionOk="0">
                <a:moveTo>
                  <a:pt x="9844" y="1"/>
                </a:moveTo>
                <a:cubicBezTo>
                  <a:pt x="8859" y="-8"/>
                  <a:pt x="8346" y="94"/>
                  <a:pt x="7491" y="386"/>
                </a:cubicBezTo>
                <a:cubicBezTo>
                  <a:pt x="5880" y="936"/>
                  <a:pt x="5662" y="1059"/>
                  <a:pt x="4268" y="2208"/>
                </a:cubicBezTo>
                <a:cubicBezTo>
                  <a:pt x="1046" y="4864"/>
                  <a:pt x="-583" y="9139"/>
                  <a:pt x="190" y="12912"/>
                </a:cubicBezTo>
                <a:cubicBezTo>
                  <a:pt x="757" y="15684"/>
                  <a:pt x="927" y="16019"/>
                  <a:pt x="2737" y="17968"/>
                </a:cubicBezTo>
                <a:cubicBezTo>
                  <a:pt x="4479" y="19843"/>
                  <a:pt x="6123" y="20982"/>
                  <a:pt x="7694" y="21408"/>
                </a:cubicBezTo>
                <a:cubicBezTo>
                  <a:pt x="8103" y="21519"/>
                  <a:pt x="9598" y="21592"/>
                  <a:pt x="11017" y="21570"/>
                </a:cubicBezTo>
                <a:lnTo>
                  <a:pt x="13597" y="21530"/>
                </a:lnTo>
                <a:lnTo>
                  <a:pt x="15497" y="20512"/>
                </a:lnTo>
                <a:lnTo>
                  <a:pt x="17397" y="19498"/>
                </a:lnTo>
                <a:lnTo>
                  <a:pt x="18549" y="17396"/>
                </a:lnTo>
                <a:cubicBezTo>
                  <a:pt x="20814" y="13271"/>
                  <a:pt x="21017" y="9676"/>
                  <a:pt x="19205" y="5691"/>
                </a:cubicBezTo>
                <a:cubicBezTo>
                  <a:pt x="18217" y="3518"/>
                  <a:pt x="17421" y="2523"/>
                  <a:pt x="15934" y="1592"/>
                </a:cubicBezTo>
                <a:cubicBezTo>
                  <a:pt x="13932" y="338"/>
                  <a:pt x="13408" y="172"/>
                  <a:pt x="11017" y="45"/>
                </a:cubicBezTo>
                <a:cubicBezTo>
                  <a:pt x="10553" y="20"/>
                  <a:pt x="10173" y="4"/>
                  <a:pt x="9844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8" name="Image" descr="Image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04452" y="2225824"/>
            <a:ext cx="2338996" cy="2273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" descr="Image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166640" y="2346672"/>
            <a:ext cx="2039042" cy="2031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" descr="Image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819363" y="2394706"/>
            <a:ext cx="2275736" cy="1935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565" extrusionOk="0">
                <a:moveTo>
                  <a:pt x="12985" y="9"/>
                </a:moveTo>
                <a:cubicBezTo>
                  <a:pt x="12413" y="44"/>
                  <a:pt x="12320" y="56"/>
                  <a:pt x="12234" y="89"/>
                </a:cubicBezTo>
                <a:cubicBezTo>
                  <a:pt x="12190" y="105"/>
                  <a:pt x="12143" y="101"/>
                  <a:pt x="12132" y="80"/>
                </a:cubicBezTo>
                <a:cubicBezTo>
                  <a:pt x="12110" y="39"/>
                  <a:pt x="11933" y="62"/>
                  <a:pt x="11873" y="115"/>
                </a:cubicBezTo>
                <a:cubicBezTo>
                  <a:pt x="11853" y="133"/>
                  <a:pt x="11805" y="131"/>
                  <a:pt x="11767" y="115"/>
                </a:cubicBezTo>
                <a:cubicBezTo>
                  <a:pt x="11647" y="64"/>
                  <a:pt x="11272" y="161"/>
                  <a:pt x="11230" y="252"/>
                </a:cubicBezTo>
                <a:cubicBezTo>
                  <a:pt x="11200" y="318"/>
                  <a:pt x="11184" y="323"/>
                  <a:pt x="11143" y="283"/>
                </a:cubicBezTo>
                <a:cubicBezTo>
                  <a:pt x="11066" y="208"/>
                  <a:pt x="10886" y="261"/>
                  <a:pt x="10425" y="500"/>
                </a:cubicBezTo>
                <a:cubicBezTo>
                  <a:pt x="10200" y="617"/>
                  <a:pt x="9981" y="712"/>
                  <a:pt x="9937" y="712"/>
                </a:cubicBezTo>
                <a:cubicBezTo>
                  <a:pt x="9893" y="712"/>
                  <a:pt x="9849" y="738"/>
                  <a:pt x="9839" y="770"/>
                </a:cubicBezTo>
                <a:cubicBezTo>
                  <a:pt x="9821" y="825"/>
                  <a:pt x="9407" y="890"/>
                  <a:pt x="8993" y="902"/>
                </a:cubicBezTo>
                <a:cubicBezTo>
                  <a:pt x="8888" y="906"/>
                  <a:pt x="8713" y="990"/>
                  <a:pt x="8373" y="1199"/>
                </a:cubicBezTo>
                <a:cubicBezTo>
                  <a:pt x="8112" y="1359"/>
                  <a:pt x="7810" y="1526"/>
                  <a:pt x="7704" y="1570"/>
                </a:cubicBezTo>
                <a:cubicBezTo>
                  <a:pt x="7097" y="1821"/>
                  <a:pt x="5711" y="2823"/>
                  <a:pt x="4907" y="3591"/>
                </a:cubicBezTo>
                <a:cubicBezTo>
                  <a:pt x="4247" y="4221"/>
                  <a:pt x="3374" y="5506"/>
                  <a:pt x="2907" y="6540"/>
                </a:cubicBezTo>
                <a:cubicBezTo>
                  <a:pt x="2309" y="7861"/>
                  <a:pt x="1823" y="9345"/>
                  <a:pt x="1576" y="10586"/>
                </a:cubicBezTo>
                <a:cubicBezTo>
                  <a:pt x="1515" y="10892"/>
                  <a:pt x="1431" y="11305"/>
                  <a:pt x="1392" y="11506"/>
                </a:cubicBezTo>
                <a:cubicBezTo>
                  <a:pt x="1352" y="11706"/>
                  <a:pt x="1292" y="11988"/>
                  <a:pt x="1260" y="12129"/>
                </a:cubicBezTo>
                <a:cubicBezTo>
                  <a:pt x="1228" y="12271"/>
                  <a:pt x="1193" y="12443"/>
                  <a:pt x="1181" y="12514"/>
                </a:cubicBezTo>
                <a:cubicBezTo>
                  <a:pt x="1170" y="12585"/>
                  <a:pt x="1147" y="12673"/>
                  <a:pt x="1129" y="12713"/>
                </a:cubicBezTo>
                <a:cubicBezTo>
                  <a:pt x="1110" y="12753"/>
                  <a:pt x="1095" y="12837"/>
                  <a:pt x="1095" y="12899"/>
                </a:cubicBezTo>
                <a:cubicBezTo>
                  <a:pt x="1095" y="12961"/>
                  <a:pt x="1079" y="13045"/>
                  <a:pt x="1061" y="13084"/>
                </a:cubicBezTo>
                <a:cubicBezTo>
                  <a:pt x="1043" y="13124"/>
                  <a:pt x="1022" y="13213"/>
                  <a:pt x="1012" y="13283"/>
                </a:cubicBezTo>
                <a:cubicBezTo>
                  <a:pt x="1002" y="13354"/>
                  <a:pt x="935" y="13615"/>
                  <a:pt x="865" y="13863"/>
                </a:cubicBezTo>
                <a:cubicBezTo>
                  <a:pt x="795" y="14110"/>
                  <a:pt x="708" y="14455"/>
                  <a:pt x="674" y="14632"/>
                </a:cubicBezTo>
                <a:cubicBezTo>
                  <a:pt x="639" y="14809"/>
                  <a:pt x="572" y="15126"/>
                  <a:pt x="523" y="15335"/>
                </a:cubicBezTo>
                <a:cubicBezTo>
                  <a:pt x="475" y="15544"/>
                  <a:pt x="439" y="15747"/>
                  <a:pt x="444" y="15786"/>
                </a:cubicBezTo>
                <a:cubicBezTo>
                  <a:pt x="450" y="15825"/>
                  <a:pt x="441" y="15880"/>
                  <a:pt x="426" y="15910"/>
                </a:cubicBezTo>
                <a:cubicBezTo>
                  <a:pt x="410" y="15939"/>
                  <a:pt x="383" y="16054"/>
                  <a:pt x="365" y="16166"/>
                </a:cubicBezTo>
                <a:cubicBezTo>
                  <a:pt x="348" y="16278"/>
                  <a:pt x="258" y="16626"/>
                  <a:pt x="166" y="16940"/>
                </a:cubicBezTo>
                <a:cubicBezTo>
                  <a:pt x="8" y="17483"/>
                  <a:pt x="-34" y="17719"/>
                  <a:pt x="27" y="17718"/>
                </a:cubicBezTo>
                <a:cubicBezTo>
                  <a:pt x="42" y="17718"/>
                  <a:pt x="155" y="17670"/>
                  <a:pt x="275" y="17612"/>
                </a:cubicBezTo>
                <a:cubicBezTo>
                  <a:pt x="529" y="17489"/>
                  <a:pt x="621" y="17480"/>
                  <a:pt x="843" y="17564"/>
                </a:cubicBezTo>
                <a:cubicBezTo>
                  <a:pt x="932" y="17597"/>
                  <a:pt x="1062" y="17638"/>
                  <a:pt x="1136" y="17652"/>
                </a:cubicBezTo>
                <a:cubicBezTo>
                  <a:pt x="1210" y="17666"/>
                  <a:pt x="1307" y="17712"/>
                  <a:pt x="1350" y="17754"/>
                </a:cubicBezTo>
                <a:cubicBezTo>
                  <a:pt x="1427" y="17827"/>
                  <a:pt x="1428" y="17831"/>
                  <a:pt x="1373" y="18081"/>
                </a:cubicBezTo>
                <a:cubicBezTo>
                  <a:pt x="1342" y="18221"/>
                  <a:pt x="1291" y="18358"/>
                  <a:pt x="1264" y="18382"/>
                </a:cubicBezTo>
                <a:cubicBezTo>
                  <a:pt x="1236" y="18405"/>
                  <a:pt x="1222" y="18448"/>
                  <a:pt x="1230" y="18474"/>
                </a:cubicBezTo>
                <a:cubicBezTo>
                  <a:pt x="1257" y="18567"/>
                  <a:pt x="1054" y="18788"/>
                  <a:pt x="899" y="18837"/>
                </a:cubicBezTo>
                <a:cubicBezTo>
                  <a:pt x="664" y="18911"/>
                  <a:pt x="475" y="19019"/>
                  <a:pt x="474" y="19080"/>
                </a:cubicBezTo>
                <a:cubicBezTo>
                  <a:pt x="474" y="19110"/>
                  <a:pt x="451" y="19147"/>
                  <a:pt x="422" y="19160"/>
                </a:cubicBezTo>
                <a:cubicBezTo>
                  <a:pt x="393" y="19173"/>
                  <a:pt x="379" y="19202"/>
                  <a:pt x="388" y="19230"/>
                </a:cubicBezTo>
                <a:cubicBezTo>
                  <a:pt x="397" y="19259"/>
                  <a:pt x="360" y="19349"/>
                  <a:pt x="309" y="19429"/>
                </a:cubicBezTo>
                <a:cubicBezTo>
                  <a:pt x="235" y="19547"/>
                  <a:pt x="223" y="19609"/>
                  <a:pt x="241" y="19730"/>
                </a:cubicBezTo>
                <a:cubicBezTo>
                  <a:pt x="296" y="20093"/>
                  <a:pt x="614" y="20555"/>
                  <a:pt x="929" y="20734"/>
                </a:cubicBezTo>
                <a:cubicBezTo>
                  <a:pt x="1165" y="20867"/>
                  <a:pt x="1509" y="20879"/>
                  <a:pt x="1730" y="20760"/>
                </a:cubicBezTo>
                <a:cubicBezTo>
                  <a:pt x="1820" y="20712"/>
                  <a:pt x="1912" y="20672"/>
                  <a:pt x="1937" y="20672"/>
                </a:cubicBezTo>
                <a:cubicBezTo>
                  <a:pt x="1961" y="20672"/>
                  <a:pt x="2055" y="20622"/>
                  <a:pt x="2144" y="20561"/>
                </a:cubicBezTo>
                <a:cubicBezTo>
                  <a:pt x="2283" y="20465"/>
                  <a:pt x="2343" y="20453"/>
                  <a:pt x="2613" y="20455"/>
                </a:cubicBezTo>
                <a:cubicBezTo>
                  <a:pt x="3135" y="20460"/>
                  <a:pt x="3553" y="20541"/>
                  <a:pt x="5143" y="20946"/>
                </a:cubicBezTo>
                <a:cubicBezTo>
                  <a:pt x="5780" y="21108"/>
                  <a:pt x="6417" y="21183"/>
                  <a:pt x="7422" y="21211"/>
                </a:cubicBezTo>
                <a:cubicBezTo>
                  <a:pt x="7923" y="21226"/>
                  <a:pt x="8353" y="21234"/>
                  <a:pt x="8373" y="21234"/>
                </a:cubicBezTo>
                <a:cubicBezTo>
                  <a:pt x="8393" y="21233"/>
                  <a:pt x="8943" y="21223"/>
                  <a:pt x="9598" y="21207"/>
                </a:cubicBezTo>
                <a:lnTo>
                  <a:pt x="10790" y="21176"/>
                </a:lnTo>
                <a:lnTo>
                  <a:pt x="10865" y="21379"/>
                </a:lnTo>
                <a:cubicBezTo>
                  <a:pt x="10939" y="21574"/>
                  <a:pt x="10946" y="21580"/>
                  <a:pt x="11061" y="21552"/>
                </a:cubicBezTo>
                <a:cubicBezTo>
                  <a:pt x="11126" y="21536"/>
                  <a:pt x="11216" y="21496"/>
                  <a:pt x="11260" y="21463"/>
                </a:cubicBezTo>
                <a:cubicBezTo>
                  <a:pt x="11309" y="21427"/>
                  <a:pt x="11385" y="21412"/>
                  <a:pt x="11452" y="21428"/>
                </a:cubicBezTo>
                <a:cubicBezTo>
                  <a:pt x="11540" y="21449"/>
                  <a:pt x="11619" y="21415"/>
                  <a:pt x="11846" y="21260"/>
                </a:cubicBezTo>
                <a:cubicBezTo>
                  <a:pt x="12155" y="21049"/>
                  <a:pt x="12330" y="20957"/>
                  <a:pt x="13023" y="20650"/>
                </a:cubicBezTo>
                <a:cubicBezTo>
                  <a:pt x="13788" y="20311"/>
                  <a:pt x="14533" y="19836"/>
                  <a:pt x="15760" y="18899"/>
                </a:cubicBezTo>
                <a:cubicBezTo>
                  <a:pt x="16402" y="18408"/>
                  <a:pt x="16842" y="17937"/>
                  <a:pt x="17309" y="17245"/>
                </a:cubicBezTo>
                <a:cubicBezTo>
                  <a:pt x="17427" y="17070"/>
                  <a:pt x="17830" y="16561"/>
                  <a:pt x="18203" y="16113"/>
                </a:cubicBezTo>
                <a:cubicBezTo>
                  <a:pt x="18923" y="15251"/>
                  <a:pt x="19213" y="14824"/>
                  <a:pt x="19700" y="13929"/>
                </a:cubicBezTo>
                <a:cubicBezTo>
                  <a:pt x="20309" y="12809"/>
                  <a:pt x="20773" y="11702"/>
                  <a:pt x="20903" y="11059"/>
                </a:cubicBezTo>
                <a:cubicBezTo>
                  <a:pt x="20942" y="10866"/>
                  <a:pt x="21008" y="10592"/>
                  <a:pt x="21049" y="10453"/>
                </a:cubicBezTo>
                <a:cubicBezTo>
                  <a:pt x="21144" y="10136"/>
                  <a:pt x="21291" y="9381"/>
                  <a:pt x="21324" y="9043"/>
                </a:cubicBezTo>
                <a:cubicBezTo>
                  <a:pt x="21364" y="8622"/>
                  <a:pt x="21412" y="8409"/>
                  <a:pt x="21493" y="8309"/>
                </a:cubicBezTo>
                <a:cubicBezTo>
                  <a:pt x="21558" y="8228"/>
                  <a:pt x="21566" y="8177"/>
                  <a:pt x="21549" y="7960"/>
                </a:cubicBezTo>
                <a:cubicBezTo>
                  <a:pt x="21537" y="7802"/>
                  <a:pt x="21493" y="7633"/>
                  <a:pt x="21436" y="7517"/>
                </a:cubicBezTo>
                <a:cubicBezTo>
                  <a:pt x="21386" y="7415"/>
                  <a:pt x="21309" y="7200"/>
                  <a:pt x="21264" y="7040"/>
                </a:cubicBezTo>
                <a:cubicBezTo>
                  <a:pt x="21214" y="6864"/>
                  <a:pt x="21153" y="6731"/>
                  <a:pt x="21109" y="6704"/>
                </a:cubicBezTo>
                <a:cubicBezTo>
                  <a:pt x="21043" y="6662"/>
                  <a:pt x="21042" y="6628"/>
                  <a:pt x="21064" y="6301"/>
                </a:cubicBezTo>
                <a:cubicBezTo>
                  <a:pt x="21078" y="6106"/>
                  <a:pt x="21101" y="5880"/>
                  <a:pt x="21121" y="5802"/>
                </a:cubicBezTo>
                <a:cubicBezTo>
                  <a:pt x="21185" y="5538"/>
                  <a:pt x="20990" y="4997"/>
                  <a:pt x="20831" y="4997"/>
                </a:cubicBezTo>
                <a:cubicBezTo>
                  <a:pt x="20796" y="4997"/>
                  <a:pt x="20681" y="4912"/>
                  <a:pt x="20572" y="4807"/>
                </a:cubicBezTo>
                <a:cubicBezTo>
                  <a:pt x="20463" y="4702"/>
                  <a:pt x="20318" y="4565"/>
                  <a:pt x="20252" y="4502"/>
                </a:cubicBezTo>
                <a:cubicBezTo>
                  <a:pt x="20080" y="4337"/>
                  <a:pt x="20019" y="4167"/>
                  <a:pt x="19985" y="3777"/>
                </a:cubicBezTo>
                <a:cubicBezTo>
                  <a:pt x="19927" y="3092"/>
                  <a:pt x="19891" y="2931"/>
                  <a:pt x="19673" y="2393"/>
                </a:cubicBezTo>
                <a:cubicBezTo>
                  <a:pt x="19626" y="2275"/>
                  <a:pt x="19283" y="1955"/>
                  <a:pt x="19203" y="1955"/>
                </a:cubicBezTo>
                <a:cubicBezTo>
                  <a:pt x="19192" y="1955"/>
                  <a:pt x="19065" y="1865"/>
                  <a:pt x="18921" y="1756"/>
                </a:cubicBezTo>
                <a:cubicBezTo>
                  <a:pt x="18777" y="1646"/>
                  <a:pt x="18658" y="1561"/>
                  <a:pt x="18658" y="1566"/>
                </a:cubicBezTo>
                <a:cubicBezTo>
                  <a:pt x="18658" y="1571"/>
                  <a:pt x="18627" y="1560"/>
                  <a:pt x="18591" y="1544"/>
                </a:cubicBezTo>
                <a:cubicBezTo>
                  <a:pt x="18554" y="1527"/>
                  <a:pt x="18465" y="1535"/>
                  <a:pt x="18391" y="1561"/>
                </a:cubicBezTo>
                <a:cubicBezTo>
                  <a:pt x="18318" y="1588"/>
                  <a:pt x="18216" y="1617"/>
                  <a:pt x="18166" y="1623"/>
                </a:cubicBezTo>
                <a:cubicBezTo>
                  <a:pt x="18103" y="1631"/>
                  <a:pt x="18076" y="1662"/>
                  <a:pt x="18076" y="1720"/>
                </a:cubicBezTo>
                <a:cubicBezTo>
                  <a:pt x="18076" y="1795"/>
                  <a:pt x="18043" y="1804"/>
                  <a:pt x="17812" y="1818"/>
                </a:cubicBezTo>
                <a:cubicBezTo>
                  <a:pt x="17663" y="1827"/>
                  <a:pt x="17543" y="1816"/>
                  <a:pt x="17530" y="1791"/>
                </a:cubicBezTo>
                <a:cubicBezTo>
                  <a:pt x="17500" y="1733"/>
                  <a:pt x="17279" y="1807"/>
                  <a:pt x="17109" y="1933"/>
                </a:cubicBezTo>
                <a:cubicBezTo>
                  <a:pt x="17036" y="1987"/>
                  <a:pt x="16901" y="2061"/>
                  <a:pt x="16812" y="2096"/>
                </a:cubicBezTo>
                <a:cubicBezTo>
                  <a:pt x="16724" y="2132"/>
                  <a:pt x="16605" y="2186"/>
                  <a:pt x="16549" y="2216"/>
                </a:cubicBezTo>
                <a:cubicBezTo>
                  <a:pt x="16464" y="2261"/>
                  <a:pt x="16441" y="2260"/>
                  <a:pt x="16395" y="2207"/>
                </a:cubicBezTo>
                <a:cubicBezTo>
                  <a:pt x="16333" y="2133"/>
                  <a:pt x="16193" y="1848"/>
                  <a:pt x="16083" y="1570"/>
                </a:cubicBezTo>
                <a:cubicBezTo>
                  <a:pt x="15818" y="898"/>
                  <a:pt x="15644" y="505"/>
                  <a:pt x="15587" y="447"/>
                </a:cubicBezTo>
                <a:cubicBezTo>
                  <a:pt x="15517" y="376"/>
                  <a:pt x="15285" y="290"/>
                  <a:pt x="14865" y="177"/>
                </a:cubicBezTo>
                <a:cubicBezTo>
                  <a:pt x="14725" y="139"/>
                  <a:pt x="14583" y="100"/>
                  <a:pt x="14549" y="89"/>
                </a:cubicBezTo>
                <a:cubicBezTo>
                  <a:pt x="14502" y="73"/>
                  <a:pt x="14492" y="90"/>
                  <a:pt x="14508" y="160"/>
                </a:cubicBezTo>
                <a:cubicBezTo>
                  <a:pt x="14520" y="215"/>
                  <a:pt x="14499" y="296"/>
                  <a:pt x="14452" y="372"/>
                </a:cubicBezTo>
                <a:cubicBezTo>
                  <a:pt x="14409" y="440"/>
                  <a:pt x="14373" y="514"/>
                  <a:pt x="14373" y="535"/>
                </a:cubicBezTo>
                <a:cubicBezTo>
                  <a:pt x="14373" y="612"/>
                  <a:pt x="14266" y="682"/>
                  <a:pt x="14219" y="637"/>
                </a:cubicBezTo>
                <a:cubicBezTo>
                  <a:pt x="14193" y="614"/>
                  <a:pt x="14116" y="595"/>
                  <a:pt x="14046" y="593"/>
                </a:cubicBezTo>
                <a:cubicBezTo>
                  <a:pt x="13916" y="590"/>
                  <a:pt x="13790" y="468"/>
                  <a:pt x="13790" y="345"/>
                </a:cubicBezTo>
                <a:cubicBezTo>
                  <a:pt x="13790" y="313"/>
                  <a:pt x="13771" y="283"/>
                  <a:pt x="13752" y="283"/>
                </a:cubicBezTo>
                <a:cubicBezTo>
                  <a:pt x="13733" y="283"/>
                  <a:pt x="13700" y="232"/>
                  <a:pt x="13673" y="168"/>
                </a:cubicBezTo>
                <a:cubicBezTo>
                  <a:pt x="13610" y="14"/>
                  <a:pt x="13464" y="-20"/>
                  <a:pt x="12985" y="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5" name="Image" descr="Image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824024" y="5511250"/>
            <a:ext cx="2275651" cy="1153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4" h="21248" extrusionOk="0">
                <a:moveTo>
                  <a:pt x="10542" y="0"/>
                </a:moveTo>
                <a:lnTo>
                  <a:pt x="10094" y="687"/>
                </a:lnTo>
                <a:cubicBezTo>
                  <a:pt x="9847" y="1066"/>
                  <a:pt x="9627" y="1352"/>
                  <a:pt x="9609" y="1324"/>
                </a:cubicBezTo>
                <a:cubicBezTo>
                  <a:pt x="9591" y="1296"/>
                  <a:pt x="9133" y="1672"/>
                  <a:pt x="8587" y="2165"/>
                </a:cubicBezTo>
                <a:cubicBezTo>
                  <a:pt x="8042" y="2657"/>
                  <a:pt x="7535" y="3064"/>
                  <a:pt x="7465" y="3064"/>
                </a:cubicBezTo>
                <a:cubicBezTo>
                  <a:pt x="7395" y="3064"/>
                  <a:pt x="7305" y="3232"/>
                  <a:pt x="7263" y="3444"/>
                </a:cubicBezTo>
                <a:cubicBezTo>
                  <a:pt x="7222" y="3656"/>
                  <a:pt x="7108" y="3774"/>
                  <a:pt x="7010" y="3700"/>
                </a:cubicBezTo>
                <a:cubicBezTo>
                  <a:pt x="6912" y="3627"/>
                  <a:pt x="6506" y="3845"/>
                  <a:pt x="6107" y="4183"/>
                </a:cubicBezTo>
                <a:cubicBezTo>
                  <a:pt x="5709" y="4521"/>
                  <a:pt x="5112" y="4922"/>
                  <a:pt x="4783" y="5082"/>
                </a:cubicBezTo>
                <a:cubicBezTo>
                  <a:pt x="3269" y="5819"/>
                  <a:pt x="2401" y="6186"/>
                  <a:pt x="1789" y="6340"/>
                </a:cubicBezTo>
                <a:cubicBezTo>
                  <a:pt x="912" y="6561"/>
                  <a:pt x="91" y="7430"/>
                  <a:pt x="174" y="8051"/>
                </a:cubicBezTo>
                <a:cubicBezTo>
                  <a:pt x="208" y="8306"/>
                  <a:pt x="184" y="8578"/>
                  <a:pt x="118" y="8658"/>
                </a:cubicBezTo>
                <a:cubicBezTo>
                  <a:pt x="-52" y="8863"/>
                  <a:pt x="-34" y="14507"/>
                  <a:pt x="140" y="15481"/>
                </a:cubicBezTo>
                <a:cubicBezTo>
                  <a:pt x="265" y="16181"/>
                  <a:pt x="365" y="16309"/>
                  <a:pt x="905" y="16468"/>
                </a:cubicBezTo>
                <a:cubicBezTo>
                  <a:pt x="1246" y="16570"/>
                  <a:pt x="1703" y="16645"/>
                  <a:pt x="1923" y="16637"/>
                </a:cubicBezTo>
                <a:cubicBezTo>
                  <a:pt x="2865" y="16601"/>
                  <a:pt x="8601" y="19586"/>
                  <a:pt x="10303" y="20995"/>
                </a:cubicBezTo>
                <a:cubicBezTo>
                  <a:pt x="11033" y="21600"/>
                  <a:pt x="12007" y="21171"/>
                  <a:pt x="14491" y="19167"/>
                </a:cubicBezTo>
                <a:cubicBezTo>
                  <a:pt x="15405" y="18429"/>
                  <a:pt x="16903" y="17434"/>
                  <a:pt x="17818" y="16951"/>
                </a:cubicBezTo>
                <a:cubicBezTo>
                  <a:pt x="20825" y="15364"/>
                  <a:pt x="21026" y="15227"/>
                  <a:pt x="21137" y="14648"/>
                </a:cubicBezTo>
                <a:cubicBezTo>
                  <a:pt x="21194" y="14349"/>
                  <a:pt x="21243" y="12953"/>
                  <a:pt x="21249" y="11547"/>
                </a:cubicBezTo>
                <a:cubicBezTo>
                  <a:pt x="21254" y="10141"/>
                  <a:pt x="21298" y="8645"/>
                  <a:pt x="21346" y="8220"/>
                </a:cubicBezTo>
                <a:cubicBezTo>
                  <a:pt x="21548" y="6420"/>
                  <a:pt x="20942" y="5397"/>
                  <a:pt x="19671" y="5397"/>
                </a:cubicBezTo>
                <a:cubicBezTo>
                  <a:pt x="19324" y="5397"/>
                  <a:pt x="18658" y="5167"/>
                  <a:pt x="18191" y="4885"/>
                </a:cubicBezTo>
                <a:cubicBezTo>
                  <a:pt x="17723" y="4603"/>
                  <a:pt x="16955" y="4261"/>
                  <a:pt x="16483" y="4124"/>
                </a:cubicBezTo>
                <a:cubicBezTo>
                  <a:pt x="16010" y="3988"/>
                  <a:pt x="15353" y="3701"/>
                  <a:pt x="15024" y="3488"/>
                </a:cubicBezTo>
                <a:cubicBezTo>
                  <a:pt x="13449" y="2468"/>
                  <a:pt x="11432" y="974"/>
                  <a:pt x="11011" y="512"/>
                </a:cubicBezTo>
                <a:lnTo>
                  <a:pt x="1054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7" name="Image" descr="Image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188238" y="5089337"/>
            <a:ext cx="1995947" cy="1958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7" extrusionOk="0">
                <a:moveTo>
                  <a:pt x="11213" y="0"/>
                </a:moveTo>
                <a:cubicBezTo>
                  <a:pt x="11165" y="2"/>
                  <a:pt x="11099" y="24"/>
                  <a:pt x="11041" y="66"/>
                </a:cubicBezTo>
                <a:cubicBezTo>
                  <a:pt x="10966" y="119"/>
                  <a:pt x="10920" y="122"/>
                  <a:pt x="10809" y="83"/>
                </a:cubicBezTo>
                <a:cubicBezTo>
                  <a:pt x="10725" y="53"/>
                  <a:pt x="10501" y="46"/>
                  <a:pt x="10251" y="61"/>
                </a:cubicBezTo>
                <a:cubicBezTo>
                  <a:pt x="9731" y="93"/>
                  <a:pt x="9735" y="93"/>
                  <a:pt x="9706" y="171"/>
                </a:cubicBezTo>
                <a:cubicBezTo>
                  <a:pt x="9690" y="213"/>
                  <a:pt x="9629" y="228"/>
                  <a:pt x="9530" y="219"/>
                </a:cubicBezTo>
                <a:cubicBezTo>
                  <a:pt x="9446" y="212"/>
                  <a:pt x="9346" y="234"/>
                  <a:pt x="9306" y="267"/>
                </a:cubicBezTo>
                <a:cubicBezTo>
                  <a:pt x="9228" y="333"/>
                  <a:pt x="9077" y="302"/>
                  <a:pt x="9122" y="228"/>
                </a:cubicBezTo>
                <a:cubicBezTo>
                  <a:pt x="9163" y="159"/>
                  <a:pt x="9000" y="171"/>
                  <a:pt x="8778" y="254"/>
                </a:cubicBezTo>
                <a:cubicBezTo>
                  <a:pt x="8670" y="294"/>
                  <a:pt x="8536" y="334"/>
                  <a:pt x="8482" y="341"/>
                </a:cubicBezTo>
                <a:cubicBezTo>
                  <a:pt x="8234" y="376"/>
                  <a:pt x="8083" y="428"/>
                  <a:pt x="8035" y="495"/>
                </a:cubicBezTo>
                <a:cubicBezTo>
                  <a:pt x="7994" y="553"/>
                  <a:pt x="7973" y="553"/>
                  <a:pt x="7919" y="508"/>
                </a:cubicBezTo>
                <a:cubicBezTo>
                  <a:pt x="7856" y="454"/>
                  <a:pt x="7790" y="463"/>
                  <a:pt x="7593" y="547"/>
                </a:cubicBezTo>
                <a:cubicBezTo>
                  <a:pt x="7544" y="568"/>
                  <a:pt x="7430" y="606"/>
                  <a:pt x="7340" y="635"/>
                </a:cubicBezTo>
                <a:cubicBezTo>
                  <a:pt x="7249" y="663"/>
                  <a:pt x="7165" y="719"/>
                  <a:pt x="7151" y="757"/>
                </a:cubicBezTo>
                <a:cubicBezTo>
                  <a:pt x="7136" y="795"/>
                  <a:pt x="7104" y="815"/>
                  <a:pt x="7082" y="801"/>
                </a:cubicBezTo>
                <a:cubicBezTo>
                  <a:pt x="7060" y="787"/>
                  <a:pt x="7032" y="807"/>
                  <a:pt x="7018" y="845"/>
                </a:cubicBezTo>
                <a:cubicBezTo>
                  <a:pt x="7000" y="891"/>
                  <a:pt x="6926" y="910"/>
                  <a:pt x="6786" y="910"/>
                </a:cubicBezTo>
                <a:cubicBezTo>
                  <a:pt x="6576" y="910"/>
                  <a:pt x="6204" y="1069"/>
                  <a:pt x="6094" y="1203"/>
                </a:cubicBezTo>
                <a:cubicBezTo>
                  <a:pt x="6063" y="1242"/>
                  <a:pt x="5966" y="1296"/>
                  <a:pt x="5875" y="1326"/>
                </a:cubicBezTo>
                <a:cubicBezTo>
                  <a:pt x="5785" y="1355"/>
                  <a:pt x="5681" y="1408"/>
                  <a:pt x="5644" y="1440"/>
                </a:cubicBezTo>
                <a:cubicBezTo>
                  <a:pt x="5607" y="1472"/>
                  <a:pt x="5412" y="1581"/>
                  <a:pt x="5214" y="1685"/>
                </a:cubicBezTo>
                <a:cubicBezTo>
                  <a:pt x="5017" y="1788"/>
                  <a:pt x="4810" y="1931"/>
                  <a:pt x="4755" y="2000"/>
                </a:cubicBezTo>
                <a:cubicBezTo>
                  <a:pt x="4699" y="2068"/>
                  <a:pt x="4656" y="2107"/>
                  <a:pt x="4656" y="2087"/>
                </a:cubicBezTo>
                <a:cubicBezTo>
                  <a:pt x="4656" y="2067"/>
                  <a:pt x="4615" y="2074"/>
                  <a:pt x="4566" y="2100"/>
                </a:cubicBezTo>
                <a:cubicBezTo>
                  <a:pt x="4517" y="2127"/>
                  <a:pt x="4482" y="2169"/>
                  <a:pt x="4488" y="2197"/>
                </a:cubicBezTo>
                <a:cubicBezTo>
                  <a:pt x="4494" y="2224"/>
                  <a:pt x="4437" y="2268"/>
                  <a:pt x="4364" y="2288"/>
                </a:cubicBezTo>
                <a:cubicBezTo>
                  <a:pt x="4291" y="2309"/>
                  <a:pt x="4160" y="2410"/>
                  <a:pt x="4072" y="2512"/>
                </a:cubicBezTo>
                <a:cubicBezTo>
                  <a:pt x="3984" y="2613"/>
                  <a:pt x="3822" y="2740"/>
                  <a:pt x="3711" y="2796"/>
                </a:cubicBezTo>
                <a:cubicBezTo>
                  <a:pt x="3585" y="2860"/>
                  <a:pt x="3510" y="2928"/>
                  <a:pt x="3509" y="2980"/>
                </a:cubicBezTo>
                <a:cubicBezTo>
                  <a:pt x="3509" y="3025"/>
                  <a:pt x="3482" y="3077"/>
                  <a:pt x="3449" y="3098"/>
                </a:cubicBezTo>
                <a:cubicBezTo>
                  <a:pt x="3416" y="3119"/>
                  <a:pt x="3391" y="3154"/>
                  <a:pt x="3389" y="3177"/>
                </a:cubicBezTo>
                <a:cubicBezTo>
                  <a:pt x="3386" y="3229"/>
                  <a:pt x="3125" y="3426"/>
                  <a:pt x="3058" y="3426"/>
                </a:cubicBezTo>
                <a:cubicBezTo>
                  <a:pt x="2991" y="3426"/>
                  <a:pt x="2535" y="3960"/>
                  <a:pt x="2466" y="4122"/>
                </a:cubicBezTo>
                <a:cubicBezTo>
                  <a:pt x="2435" y="4192"/>
                  <a:pt x="2393" y="4241"/>
                  <a:pt x="2371" y="4227"/>
                </a:cubicBezTo>
                <a:cubicBezTo>
                  <a:pt x="2349" y="4213"/>
                  <a:pt x="2259" y="4286"/>
                  <a:pt x="2170" y="4393"/>
                </a:cubicBezTo>
                <a:cubicBezTo>
                  <a:pt x="2081" y="4500"/>
                  <a:pt x="1975" y="4625"/>
                  <a:pt x="1938" y="4669"/>
                </a:cubicBezTo>
                <a:cubicBezTo>
                  <a:pt x="1901" y="4713"/>
                  <a:pt x="1886" y="4747"/>
                  <a:pt x="1903" y="4747"/>
                </a:cubicBezTo>
                <a:cubicBezTo>
                  <a:pt x="1920" y="4747"/>
                  <a:pt x="1883" y="4805"/>
                  <a:pt x="1822" y="4874"/>
                </a:cubicBezTo>
                <a:cubicBezTo>
                  <a:pt x="1760" y="4943"/>
                  <a:pt x="1687" y="5055"/>
                  <a:pt x="1659" y="5124"/>
                </a:cubicBezTo>
                <a:cubicBezTo>
                  <a:pt x="1630" y="5193"/>
                  <a:pt x="1587" y="5251"/>
                  <a:pt x="1564" y="5251"/>
                </a:cubicBezTo>
                <a:cubicBezTo>
                  <a:pt x="1505" y="5251"/>
                  <a:pt x="1280" y="5655"/>
                  <a:pt x="1311" y="5706"/>
                </a:cubicBezTo>
                <a:cubicBezTo>
                  <a:pt x="1325" y="5729"/>
                  <a:pt x="1294" y="5778"/>
                  <a:pt x="1242" y="5815"/>
                </a:cubicBezTo>
                <a:cubicBezTo>
                  <a:pt x="1177" y="5862"/>
                  <a:pt x="1162" y="5892"/>
                  <a:pt x="1199" y="5916"/>
                </a:cubicBezTo>
                <a:cubicBezTo>
                  <a:pt x="1236" y="5939"/>
                  <a:pt x="1216" y="5983"/>
                  <a:pt x="1135" y="6060"/>
                </a:cubicBezTo>
                <a:cubicBezTo>
                  <a:pt x="1070" y="6121"/>
                  <a:pt x="1027" y="6187"/>
                  <a:pt x="1040" y="6209"/>
                </a:cubicBezTo>
                <a:cubicBezTo>
                  <a:pt x="1053" y="6231"/>
                  <a:pt x="1029" y="6276"/>
                  <a:pt x="984" y="6309"/>
                </a:cubicBezTo>
                <a:cubicBezTo>
                  <a:pt x="847" y="6411"/>
                  <a:pt x="523" y="7209"/>
                  <a:pt x="503" y="7495"/>
                </a:cubicBezTo>
                <a:cubicBezTo>
                  <a:pt x="497" y="7585"/>
                  <a:pt x="460" y="7706"/>
                  <a:pt x="422" y="7766"/>
                </a:cubicBezTo>
                <a:cubicBezTo>
                  <a:pt x="306" y="7948"/>
                  <a:pt x="131" y="9115"/>
                  <a:pt x="31" y="10365"/>
                </a:cubicBezTo>
                <a:cubicBezTo>
                  <a:pt x="8" y="10655"/>
                  <a:pt x="-2" y="11152"/>
                  <a:pt x="1" y="11608"/>
                </a:cubicBezTo>
                <a:cubicBezTo>
                  <a:pt x="4" y="12064"/>
                  <a:pt x="18" y="12479"/>
                  <a:pt x="44" y="12606"/>
                </a:cubicBezTo>
                <a:cubicBezTo>
                  <a:pt x="57" y="12668"/>
                  <a:pt x="100" y="12896"/>
                  <a:pt x="138" y="13109"/>
                </a:cubicBezTo>
                <a:cubicBezTo>
                  <a:pt x="318" y="14092"/>
                  <a:pt x="575" y="14738"/>
                  <a:pt x="1117" y="15577"/>
                </a:cubicBezTo>
                <a:cubicBezTo>
                  <a:pt x="1932" y="16835"/>
                  <a:pt x="3846" y="18631"/>
                  <a:pt x="5133" y="19344"/>
                </a:cubicBezTo>
                <a:cubicBezTo>
                  <a:pt x="5359" y="19469"/>
                  <a:pt x="5751" y="19723"/>
                  <a:pt x="6000" y="19908"/>
                </a:cubicBezTo>
                <a:cubicBezTo>
                  <a:pt x="6394" y="20201"/>
                  <a:pt x="6723" y="20416"/>
                  <a:pt x="7889" y="21133"/>
                </a:cubicBezTo>
                <a:cubicBezTo>
                  <a:pt x="8100" y="21263"/>
                  <a:pt x="8241" y="21302"/>
                  <a:pt x="8808" y="21400"/>
                </a:cubicBezTo>
                <a:cubicBezTo>
                  <a:pt x="9177" y="21464"/>
                  <a:pt x="9691" y="21533"/>
                  <a:pt x="9951" y="21553"/>
                </a:cubicBezTo>
                <a:cubicBezTo>
                  <a:pt x="10286" y="21580"/>
                  <a:pt x="10664" y="21596"/>
                  <a:pt x="10986" y="21597"/>
                </a:cubicBezTo>
                <a:cubicBezTo>
                  <a:pt x="11307" y="21598"/>
                  <a:pt x="11572" y="21583"/>
                  <a:pt x="11677" y="21558"/>
                </a:cubicBezTo>
                <a:cubicBezTo>
                  <a:pt x="11776" y="21534"/>
                  <a:pt x="12170" y="21474"/>
                  <a:pt x="12553" y="21422"/>
                </a:cubicBezTo>
                <a:cubicBezTo>
                  <a:pt x="12935" y="21371"/>
                  <a:pt x="13453" y="21268"/>
                  <a:pt x="13699" y="21195"/>
                </a:cubicBezTo>
                <a:cubicBezTo>
                  <a:pt x="13946" y="21121"/>
                  <a:pt x="14287" y="21029"/>
                  <a:pt x="14459" y="20989"/>
                </a:cubicBezTo>
                <a:cubicBezTo>
                  <a:pt x="14693" y="20935"/>
                  <a:pt x="14867" y="20856"/>
                  <a:pt x="15134" y="20674"/>
                </a:cubicBezTo>
                <a:cubicBezTo>
                  <a:pt x="15331" y="20540"/>
                  <a:pt x="15694" y="20320"/>
                  <a:pt x="15941" y="20188"/>
                </a:cubicBezTo>
                <a:cubicBezTo>
                  <a:pt x="16188" y="20057"/>
                  <a:pt x="16510" y="19858"/>
                  <a:pt x="16658" y="19742"/>
                </a:cubicBezTo>
                <a:cubicBezTo>
                  <a:pt x="17228" y="19297"/>
                  <a:pt x="17385" y="19186"/>
                  <a:pt x="17594" y="19072"/>
                </a:cubicBezTo>
                <a:cubicBezTo>
                  <a:pt x="17928" y="18892"/>
                  <a:pt x="18127" y="18710"/>
                  <a:pt x="18509" y="18232"/>
                </a:cubicBezTo>
                <a:cubicBezTo>
                  <a:pt x="18703" y="17990"/>
                  <a:pt x="18983" y="17657"/>
                  <a:pt x="19132" y="17493"/>
                </a:cubicBezTo>
                <a:cubicBezTo>
                  <a:pt x="19470" y="17121"/>
                  <a:pt x="20338" y="15732"/>
                  <a:pt x="20656" y="15056"/>
                </a:cubicBezTo>
                <a:cubicBezTo>
                  <a:pt x="20908" y="14521"/>
                  <a:pt x="21259" y="13498"/>
                  <a:pt x="21472" y="12667"/>
                </a:cubicBezTo>
                <a:cubicBezTo>
                  <a:pt x="21589" y="12210"/>
                  <a:pt x="21598" y="12111"/>
                  <a:pt x="21596" y="11328"/>
                </a:cubicBezTo>
                <a:cubicBezTo>
                  <a:pt x="21595" y="10613"/>
                  <a:pt x="21574" y="10367"/>
                  <a:pt x="21468" y="9749"/>
                </a:cubicBezTo>
                <a:cubicBezTo>
                  <a:pt x="21255" y="8511"/>
                  <a:pt x="21175" y="8127"/>
                  <a:pt x="20995" y="7535"/>
                </a:cubicBezTo>
                <a:cubicBezTo>
                  <a:pt x="20900" y="7221"/>
                  <a:pt x="20771" y="6791"/>
                  <a:pt x="20708" y="6576"/>
                </a:cubicBezTo>
                <a:cubicBezTo>
                  <a:pt x="20492" y="5846"/>
                  <a:pt x="20106" y="4939"/>
                  <a:pt x="19849" y="4551"/>
                </a:cubicBezTo>
                <a:cubicBezTo>
                  <a:pt x="19515" y="4048"/>
                  <a:pt x="19194" y="3687"/>
                  <a:pt x="19071" y="3680"/>
                </a:cubicBezTo>
                <a:cubicBezTo>
                  <a:pt x="19017" y="3677"/>
                  <a:pt x="18975" y="3657"/>
                  <a:pt x="18981" y="3636"/>
                </a:cubicBezTo>
                <a:cubicBezTo>
                  <a:pt x="18988" y="3615"/>
                  <a:pt x="18959" y="3581"/>
                  <a:pt x="18917" y="3557"/>
                </a:cubicBezTo>
                <a:cubicBezTo>
                  <a:pt x="18875" y="3533"/>
                  <a:pt x="18852" y="3483"/>
                  <a:pt x="18865" y="3448"/>
                </a:cubicBezTo>
                <a:cubicBezTo>
                  <a:pt x="18891" y="3381"/>
                  <a:pt x="18633" y="3150"/>
                  <a:pt x="17697" y="2398"/>
                </a:cubicBezTo>
                <a:cubicBezTo>
                  <a:pt x="17247" y="2035"/>
                  <a:pt x="17151" y="1979"/>
                  <a:pt x="17083" y="2022"/>
                </a:cubicBezTo>
                <a:cubicBezTo>
                  <a:pt x="16981" y="2086"/>
                  <a:pt x="16836" y="1981"/>
                  <a:pt x="16907" y="1895"/>
                </a:cubicBezTo>
                <a:cubicBezTo>
                  <a:pt x="16939" y="1856"/>
                  <a:pt x="16910" y="1812"/>
                  <a:pt x="16817" y="1742"/>
                </a:cubicBezTo>
                <a:cubicBezTo>
                  <a:pt x="16744" y="1687"/>
                  <a:pt x="16665" y="1641"/>
                  <a:pt x="16641" y="1641"/>
                </a:cubicBezTo>
                <a:cubicBezTo>
                  <a:pt x="16616" y="1641"/>
                  <a:pt x="16578" y="1608"/>
                  <a:pt x="16555" y="1567"/>
                </a:cubicBezTo>
                <a:cubicBezTo>
                  <a:pt x="16530" y="1521"/>
                  <a:pt x="16486" y="1502"/>
                  <a:pt x="16443" y="1518"/>
                </a:cubicBezTo>
                <a:cubicBezTo>
                  <a:pt x="16398" y="1536"/>
                  <a:pt x="16352" y="1517"/>
                  <a:pt x="16323" y="1462"/>
                </a:cubicBezTo>
                <a:cubicBezTo>
                  <a:pt x="16281" y="1382"/>
                  <a:pt x="16065" y="1235"/>
                  <a:pt x="15529" y="928"/>
                </a:cubicBezTo>
                <a:cubicBezTo>
                  <a:pt x="15425" y="868"/>
                  <a:pt x="15294" y="818"/>
                  <a:pt x="15237" y="818"/>
                </a:cubicBezTo>
                <a:cubicBezTo>
                  <a:pt x="15179" y="818"/>
                  <a:pt x="15095" y="778"/>
                  <a:pt x="15052" y="726"/>
                </a:cubicBezTo>
                <a:cubicBezTo>
                  <a:pt x="15009" y="675"/>
                  <a:pt x="14953" y="649"/>
                  <a:pt x="14928" y="665"/>
                </a:cubicBezTo>
                <a:cubicBezTo>
                  <a:pt x="14902" y="681"/>
                  <a:pt x="14845" y="656"/>
                  <a:pt x="14799" y="613"/>
                </a:cubicBezTo>
                <a:cubicBezTo>
                  <a:pt x="14752" y="570"/>
                  <a:pt x="14657" y="533"/>
                  <a:pt x="14588" y="530"/>
                </a:cubicBezTo>
                <a:cubicBezTo>
                  <a:pt x="14519" y="526"/>
                  <a:pt x="14441" y="511"/>
                  <a:pt x="14417" y="495"/>
                </a:cubicBezTo>
                <a:cubicBezTo>
                  <a:pt x="14392" y="479"/>
                  <a:pt x="14261" y="425"/>
                  <a:pt x="14125" y="376"/>
                </a:cubicBezTo>
                <a:cubicBezTo>
                  <a:pt x="13936" y="309"/>
                  <a:pt x="13855" y="299"/>
                  <a:pt x="13794" y="337"/>
                </a:cubicBezTo>
                <a:cubicBezTo>
                  <a:pt x="13730" y="377"/>
                  <a:pt x="13702" y="370"/>
                  <a:pt x="13652" y="302"/>
                </a:cubicBezTo>
                <a:cubicBezTo>
                  <a:pt x="13607" y="240"/>
                  <a:pt x="13557" y="223"/>
                  <a:pt x="13472" y="245"/>
                </a:cubicBezTo>
                <a:cubicBezTo>
                  <a:pt x="13408" y="262"/>
                  <a:pt x="13334" y="260"/>
                  <a:pt x="13304" y="241"/>
                </a:cubicBezTo>
                <a:cubicBezTo>
                  <a:pt x="13241" y="199"/>
                  <a:pt x="13181" y="192"/>
                  <a:pt x="12733" y="158"/>
                </a:cubicBezTo>
                <a:cubicBezTo>
                  <a:pt x="12548" y="144"/>
                  <a:pt x="12350" y="106"/>
                  <a:pt x="12295" y="79"/>
                </a:cubicBezTo>
                <a:cubicBezTo>
                  <a:pt x="12207" y="34"/>
                  <a:pt x="12033" y="39"/>
                  <a:pt x="11385" y="101"/>
                </a:cubicBezTo>
                <a:cubicBezTo>
                  <a:pt x="11315" y="107"/>
                  <a:pt x="11279" y="93"/>
                  <a:pt x="11286" y="57"/>
                </a:cubicBezTo>
                <a:cubicBezTo>
                  <a:pt x="11294" y="18"/>
                  <a:pt x="11261" y="-2"/>
                  <a:pt x="1121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8" name="Image" descr="Image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09041" y="5120057"/>
            <a:ext cx="1930004" cy="1935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94" y="0"/>
                </a:moveTo>
                <a:cubicBezTo>
                  <a:pt x="9625" y="7"/>
                  <a:pt x="9115" y="16"/>
                  <a:pt x="9097" y="27"/>
                </a:cubicBezTo>
                <a:cubicBezTo>
                  <a:pt x="9056" y="49"/>
                  <a:pt x="8613" y="149"/>
                  <a:pt x="8106" y="252"/>
                </a:cubicBezTo>
                <a:cubicBezTo>
                  <a:pt x="7265" y="425"/>
                  <a:pt x="7159" y="459"/>
                  <a:pt x="6898" y="616"/>
                </a:cubicBezTo>
                <a:cubicBezTo>
                  <a:pt x="6741" y="710"/>
                  <a:pt x="6515" y="820"/>
                  <a:pt x="6396" y="864"/>
                </a:cubicBezTo>
                <a:cubicBezTo>
                  <a:pt x="6146" y="955"/>
                  <a:pt x="5334" y="1379"/>
                  <a:pt x="5148" y="1515"/>
                </a:cubicBezTo>
                <a:cubicBezTo>
                  <a:pt x="5078" y="1565"/>
                  <a:pt x="4897" y="1682"/>
                  <a:pt x="4748" y="1772"/>
                </a:cubicBezTo>
                <a:cubicBezTo>
                  <a:pt x="3937" y="2258"/>
                  <a:pt x="3110" y="2988"/>
                  <a:pt x="3016" y="3300"/>
                </a:cubicBezTo>
                <a:cubicBezTo>
                  <a:pt x="2971" y="3448"/>
                  <a:pt x="2743" y="3702"/>
                  <a:pt x="2074" y="4354"/>
                </a:cubicBezTo>
                <a:cubicBezTo>
                  <a:pt x="1690" y="4728"/>
                  <a:pt x="1643" y="4780"/>
                  <a:pt x="1470" y="5045"/>
                </a:cubicBezTo>
                <a:cubicBezTo>
                  <a:pt x="1211" y="5440"/>
                  <a:pt x="896" y="6100"/>
                  <a:pt x="733" y="6581"/>
                </a:cubicBezTo>
                <a:cubicBezTo>
                  <a:pt x="489" y="7304"/>
                  <a:pt x="371" y="7723"/>
                  <a:pt x="342" y="7968"/>
                </a:cubicBezTo>
                <a:cubicBezTo>
                  <a:pt x="327" y="8095"/>
                  <a:pt x="279" y="8350"/>
                  <a:pt x="235" y="8535"/>
                </a:cubicBezTo>
                <a:cubicBezTo>
                  <a:pt x="192" y="8719"/>
                  <a:pt x="133" y="9094"/>
                  <a:pt x="107" y="9372"/>
                </a:cubicBezTo>
                <a:cubicBezTo>
                  <a:pt x="81" y="9649"/>
                  <a:pt x="44" y="9894"/>
                  <a:pt x="22" y="9916"/>
                </a:cubicBezTo>
                <a:cubicBezTo>
                  <a:pt x="14" y="9925"/>
                  <a:pt x="6" y="10317"/>
                  <a:pt x="0" y="10869"/>
                </a:cubicBezTo>
                <a:cubicBezTo>
                  <a:pt x="5" y="11430"/>
                  <a:pt x="11" y="11843"/>
                  <a:pt x="18" y="11847"/>
                </a:cubicBezTo>
                <a:cubicBezTo>
                  <a:pt x="37" y="11860"/>
                  <a:pt x="79" y="12045"/>
                  <a:pt x="107" y="12259"/>
                </a:cubicBezTo>
                <a:cubicBezTo>
                  <a:pt x="186" y="12873"/>
                  <a:pt x="284" y="13349"/>
                  <a:pt x="369" y="13508"/>
                </a:cubicBezTo>
                <a:cubicBezTo>
                  <a:pt x="411" y="13589"/>
                  <a:pt x="444" y="13673"/>
                  <a:pt x="444" y="13694"/>
                </a:cubicBezTo>
                <a:cubicBezTo>
                  <a:pt x="444" y="13744"/>
                  <a:pt x="727" y="14540"/>
                  <a:pt x="804" y="14709"/>
                </a:cubicBezTo>
                <a:cubicBezTo>
                  <a:pt x="1290" y="15769"/>
                  <a:pt x="1877" y="16828"/>
                  <a:pt x="2221" y="17264"/>
                </a:cubicBezTo>
                <a:cubicBezTo>
                  <a:pt x="2667" y="17828"/>
                  <a:pt x="3863" y="19034"/>
                  <a:pt x="4322" y="19386"/>
                </a:cubicBezTo>
                <a:cubicBezTo>
                  <a:pt x="5138" y="20011"/>
                  <a:pt x="5569" y="20265"/>
                  <a:pt x="6583" y="20727"/>
                </a:cubicBezTo>
                <a:cubicBezTo>
                  <a:pt x="7435" y="21116"/>
                  <a:pt x="7942" y="21270"/>
                  <a:pt x="8968" y="21449"/>
                </a:cubicBezTo>
                <a:cubicBezTo>
                  <a:pt x="9255" y="21500"/>
                  <a:pt x="9505" y="21557"/>
                  <a:pt x="9527" y="21578"/>
                </a:cubicBezTo>
                <a:cubicBezTo>
                  <a:pt x="9535" y="21585"/>
                  <a:pt x="9904" y="21594"/>
                  <a:pt x="10411" y="21600"/>
                </a:cubicBezTo>
                <a:cubicBezTo>
                  <a:pt x="10898" y="21595"/>
                  <a:pt x="11251" y="21589"/>
                  <a:pt x="11255" y="21582"/>
                </a:cubicBezTo>
                <a:cubicBezTo>
                  <a:pt x="11268" y="21562"/>
                  <a:pt x="11399" y="21532"/>
                  <a:pt x="11544" y="21516"/>
                </a:cubicBezTo>
                <a:cubicBezTo>
                  <a:pt x="12092" y="21456"/>
                  <a:pt x="13227" y="21256"/>
                  <a:pt x="14182" y="21051"/>
                </a:cubicBezTo>
                <a:cubicBezTo>
                  <a:pt x="14353" y="21014"/>
                  <a:pt x="14649" y="20919"/>
                  <a:pt x="14840" y="20843"/>
                </a:cubicBezTo>
                <a:cubicBezTo>
                  <a:pt x="15030" y="20766"/>
                  <a:pt x="15294" y="20673"/>
                  <a:pt x="15426" y="20634"/>
                </a:cubicBezTo>
                <a:cubicBezTo>
                  <a:pt x="15764" y="20536"/>
                  <a:pt x="15967" y="20422"/>
                  <a:pt x="16470" y="20037"/>
                </a:cubicBezTo>
                <a:cubicBezTo>
                  <a:pt x="16712" y="19851"/>
                  <a:pt x="17033" y="19618"/>
                  <a:pt x="17185" y="19523"/>
                </a:cubicBezTo>
                <a:cubicBezTo>
                  <a:pt x="17363" y="19412"/>
                  <a:pt x="17634" y="19167"/>
                  <a:pt x="17944" y="18836"/>
                </a:cubicBezTo>
                <a:cubicBezTo>
                  <a:pt x="18210" y="18553"/>
                  <a:pt x="18581" y="18170"/>
                  <a:pt x="18766" y="17982"/>
                </a:cubicBezTo>
                <a:cubicBezTo>
                  <a:pt x="19076" y="17668"/>
                  <a:pt x="19612" y="16916"/>
                  <a:pt x="20108" y="16108"/>
                </a:cubicBezTo>
                <a:cubicBezTo>
                  <a:pt x="20198" y="15961"/>
                  <a:pt x="20341" y="15729"/>
                  <a:pt x="20427" y="15590"/>
                </a:cubicBezTo>
                <a:cubicBezTo>
                  <a:pt x="20513" y="15451"/>
                  <a:pt x="20668" y="15190"/>
                  <a:pt x="20769" y="15010"/>
                </a:cubicBezTo>
                <a:cubicBezTo>
                  <a:pt x="20873" y="14826"/>
                  <a:pt x="21046" y="14593"/>
                  <a:pt x="21165" y="14483"/>
                </a:cubicBezTo>
                <a:cubicBezTo>
                  <a:pt x="21281" y="14374"/>
                  <a:pt x="21430" y="14205"/>
                  <a:pt x="21493" y="14106"/>
                </a:cubicBezTo>
                <a:lnTo>
                  <a:pt x="21600" y="13938"/>
                </a:lnTo>
                <a:cubicBezTo>
                  <a:pt x="21591" y="13059"/>
                  <a:pt x="21574" y="12865"/>
                  <a:pt x="21529" y="12773"/>
                </a:cubicBezTo>
                <a:cubicBezTo>
                  <a:pt x="21485" y="12682"/>
                  <a:pt x="21418" y="12479"/>
                  <a:pt x="21378" y="12321"/>
                </a:cubicBezTo>
                <a:cubicBezTo>
                  <a:pt x="21318" y="12082"/>
                  <a:pt x="21314" y="11979"/>
                  <a:pt x="21351" y="11710"/>
                </a:cubicBezTo>
                <a:cubicBezTo>
                  <a:pt x="21462" y="10906"/>
                  <a:pt x="21444" y="9412"/>
                  <a:pt x="21320" y="9035"/>
                </a:cubicBezTo>
                <a:cubicBezTo>
                  <a:pt x="21297" y="8966"/>
                  <a:pt x="21259" y="8825"/>
                  <a:pt x="21236" y="8721"/>
                </a:cubicBezTo>
                <a:cubicBezTo>
                  <a:pt x="21109" y="8143"/>
                  <a:pt x="20818" y="7219"/>
                  <a:pt x="20645" y="6852"/>
                </a:cubicBezTo>
                <a:cubicBezTo>
                  <a:pt x="20580" y="6713"/>
                  <a:pt x="20512" y="6555"/>
                  <a:pt x="20494" y="6497"/>
                </a:cubicBezTo>
                <a:cubicBezTo>
                  <a:pt x="20466" y="6409"/>
                  <a:pt x="20081" y="5648"/>
                  <a:pt x="19792" y="5111"/>
                </a:cubicBezTo>
                <a:cubicBezTo>
                  <a:pt x="19749" y="5031"/>
                  <a:pt x="19685" y="4949"/>
                  <a:pt x="19650" y="4929"/>
                </a:cubicBezTo>
                <a:cubicBezTo>
                  <a:pt x="19615" y="4910"/>
                  <a:pt x="19588" y="4869"/>
                  <a:pt x="19588" y="4836"/>
                </a:cubicBezTo>
                <a:cubicBezTo>
                  <a:pt x="19588" y="4804"/>
                  <a:pt x="19546" y="4755"/>
                  <a:pt x="19499" y="4730"/>
                </a:cubicBezTo>
                <a:cubicBezTo>
                  <a:pt x="19452" y="4705"/>
                  <a:pt x="19426" y="4672"/>
                  <a:pt x="19437" y="4655"/>
                </a:cubicBezTo>
                <a:cubicBezTo>
                  <a:pt x="19457" y="4622"/>
                  <a:pt x="19193" y="4225"/>
                  <a:pt x="18984" y="3973"/>
                </a:cubicBezTo>
                <a:cubicBezTo>
                  <a:pt x="18781" y="3728"/>
                  <a:pt x="18514" y="3383"/>
                  <a:pt x="18415" y="3238"/>
                </a:cubicBezTo>
                <a:cubicBezTo>
                  <a:pt x="18255" y="3001"/>
                  <a:pt x="17611" y="2439"/>
                  <a:pt x="17309" y="2276"/>
                </a:cubicBezTo>
                <a:cubicBezTo>
                  <a:pt x="17205" y="2220"/>
                  <a:pt x="17011" y="2084"/>
                  <a:pt x="16878" y="1971"/>
                </a:cubicBezTo>
                <a:cubicBezTo>
                  <a:pt x="16532" y="1676"/>
                  <a:pt x="15252" y="1035"/>
                  <a:pt x="14578" y="819"/>
                </a:cubicBezTo>
                <a:cubicBezTo>
                  <a:pt x="14283" y="725"/>
                  <a:pt x="13861" y="581"/>
                  <a:pt x="13640" y="500"/>
                </a:cubicBezTo>
                <a:cubicBezTo>
                  <a:pt x="13420" y="420"/>
                  <a:pt x="13148" y="321"/>
                  <a:pt x="13032" y="279"/>
                </a:cubicBezTo>
                <a:cubicBezTo>
                  <a:pt x="12758" y="179"/>
                  <a:pt x="12201" y="68"/>
                  <a:pt x="12006" y="75"/>
                </a:cubicBezTo>
                <a:cubicBezTo>
                  <a:pt x="11890" y="80"/>
                  <a:pt x="11877" y="87"/>
                  <a:pt x="11957" y="102"/>
                </a:cubicBezTo>
                <a:cubicBezTo>
                  <a:pt x="12115" y="131"/>
                  <a:pt x="12176" y="195"/>
                  <a:pt x="12117" y="266"/>
                </a:cubicBezTo>
                <a:cubicBezTo>
                  <a:pt x="12082" y="308"/>
                  <a:pt x="12054" y="311"/>
                  <a:pt x="12015" y="279"/>
                </a:cubicBezTo>
                <a:cubicBezTo>
                  <a:pt x="11985" y="254"/>
                  <a:pt x="11838" y="234"/>
                  <a:pt x="11686" y="239"/>
                </a:cubicBezTo>
                <a:cubicBezTo>
                  <a:pt x="11510" y="245"/>
                  <a:pt x="11386" y="230"/>
                  <a:pt x="11344" y="195"/>
                </a:cubicBezTo>
                <a:cubicBezTo>
                  <a:pt x="11308" y="165"/>
                  <a:pt x="11288" y="131"/>
                  <a:pt x="11300" y="120"/>
                </a:cubicBezTo>
                <a:cubicBezTo>
                  <a:pt x="11312" y="108"/>
                  <a:pt x="11303" y="71"/>
                  <a:pt x="11277" y="40"/>
                </a:cubicBezTo>
                <a:cubicBezTo>
                  <a:pt x="11261" y="20"/>
                  <a:pt x="10990" y="9"/>
                  <a:pt x="1039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" name="Image" descr="Image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91862" y="5083474"/>
            <a:ext cx="1895850" cy="1935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6" h="21584" extrusionOk="0">
                <a:moveTo>
                  <a:pt x="10744" y="0"/>
                </a:moveTo>
                <a:cubicBezTo>
                  <a:pt x="9681" y="-7"/>
                  <a:pt x="8276" y="210"/>
                  <a:pt x="7543" y="540"/>
                </a:cubicBezTo>
                <a:cubicBezTo>
                  <a:pt x="7350" y="627"/>
                  <a:pt x="7167" y="695"/>
                  <a:pt x="7133" y="695"/>
                </a:cubicBezTo>
                <a:cubicBezTo>
                  <a:pt x="7016" y="695"/>
                  <a:pt x="6064" y="1170"/>
                  <a:pt x="5699" y="1412"/>
                </a:cubicBezTo>
                <a:cubicBezTo>
                  <a:pt x="5498" y="1545"/>
                  <a:pt x="5307" y="1659"/>
                  <a:pt x="5275" y="1660"/>
                </a:cubicBezTo>
                <a:cubicBezTo>
                  <a:pt x="5220" y="1662"/>
                  <a:pt x="4727" y="2031"/>
                  <a:pt x="4009" y="2607"/>
                </a:cubicBezTo>
                <a:cubicBezTo>
                  <a:pt x="3801" y="2773"/>
                  <a:pt x="3712" y="2877"/>
                  <a:pt x="3788" y="2864"/>
                </a:cubicBezTo>
                <a:cubicBezTo>
                  <a:pt x="3961" y="2834"/>
                  <a:pt x="3961" y="3111"/>
                  <a:pt x="3788" y="3297"/>
                </a:cubicBezTo>
                <a:cubicBezTo>
                  <a:pt x="3673" y="3422"/>
                  <a:pt x="3648" y="3426"/>
                  <a:pt x="3517" y="3342"/>
                </a:cubicBezTo>
                <a:cubicBezTo>
                  <a:pt x="3381" y="3254"/>
                  <a:pt x="3355" y="3266"/>
                  <a:pt x="3057" y="3563"/>
                </a:cubicBezTo>
                <a:cubicBezTo>
                  <a:pt x="2288" y="4330"/>
                  <a:pt x="1689" y="5160"/>
                  <a:pt x="1187" y="6166"/>
                </a:cubicBezTo>
                <a:cubicBezTo>
                  <a:pt x="697" y="7144"/>
                  <a:pt x="631" y="7317"/>
                  <a:pt x="582" y="7626"/>
                </a:cubicBezTo>
                <a:cubicBezTo>
                  <a:pt x="559" y="7775"/>
                  <a:pt x="485" y="7999"/>
                  <a:pt x="420" y="8126"/>
                </a:cubicBezTo>
                <a:cubicBezTo>
                  <a:pt x="315" y="8333"/>
                  <a:pt x="225" y="8867"/>
                  <a:pt x="28" y="10424"/>
                </a:cubicBezTo>
                <a:cubicBezTo>
                  <a:pt x="-53" y="11063"/>
                  <a:pt x="58" y="13076"/>
                  <a:pt x="186" y="13278"/>
                </a:cubicBezTo>
                <a:cubicBezTo>
                  <a:pt x="208" y="13313"/>
                  <a:pt x="271" y="13557"/>
                  <a:pt x="325" y="13814"/>
                </a:cubicBezTo>
                <a:cubicBezTo>
                  <a:pt x="380" y="14071"/>
                  <a:pt x="469" y="14347"/>
                  <a:pt x="524" y="14429"/>
                </a:cubicBezTo>
                <a:cubicBezTo>
                  <a:pt x="578" y="14511"/>
                  <a:pt x="623" y="14616"/>
                  <a:pt x="623" y="14664"/>
                </a:cubicBezTo>
                <a:cubicBezTo>
                  <a:pt x="623" y="14711"/>
                  <a:pt x="723" y="14954"/>
                  <a:pt x="848" y="15204"/>
                </a:cubicBezTo>
                <a:cubicBezTo>
                  <a:pt x="974" y="15454"/>
                  <a:pt x="1078" y="15688"/>
                  <a:pt x="1078" y="15722"/>
                </a:cubicBezTo>
                <a:cubicBezTo>
                  <a:pt x="1078" y="15755"/>
                  <a:pt x="1158" y="15890"/>
                  <a:pt x="1254" y="16027"/>
                </a:cubicBezTo>
                <a:cubicBezTo>
                  <a:pt x="1350" y="16164"/>
                  <a:pt x="1507" y="16435"/>
                  <a:pt x="1606" y="16629"/>
                </a:cubicBezTo>
                <a:cubicBezTo>
                  <a:pt x="1704" y="16823"/>
                  <a:pt x="1883" y="17115"/>
                  <a:pt x="2002" y="17280"/>
                </a:cubicBezTo>
                <a:cubicBezTo>
                  <a:pt x="2122" y="17444"/>
                  <a:pt x="2338" y="17748"/>
                  <a:pt x="2480" y="17952"/>
                </a:cubicBezTo>
                <a:cubicBezTo>
                  <a:pt x="2850" y="18484"/>
                  <a:pt x="3563" y="19257"/>
                  <a:pt x="3964" y="19559"/>
                </a:cubicBezTo>
                <a:cubicBezTo>
                  <a:pt x="4874" y="20246"/>
                  <a:pt x="6737" y="21136"/>
                  <a:pt x="7566" y="21276"/>
                </a:cubicBezTo>
                <a:cubicBezTo>
                  <a:pt x="7709" y="21301"/>
                  <a:pt x="7935" y="21359"/>
                  <a:pt x="8066" y="21409"/>
                </a:cubicBezTo>
                <a:cubicBezTo>
                  <a:pt x="8197" y="21460"/>
                  <a:pt x="8506" y="21526"/>
                  <a:pt x="8751" y="21555"/>
                </a:cubicBezTo>
                <a:cubicBezTo>
                  <a:pt x="8996" y="21585"/>
                  <a:pt x="9416" y="21593"/>
                  <a:pt x="9685" y="21573"/>
                </a:cubicBezTo>
                <a:cubicBezTo>
                  <a:pt x="9954" y="21553"/>
                  <a:pt x="10249" y="21545"/>
                  <a:pt x="10338" y="21555"/>
                </a:cubicBezTo>
                <a:cubicBezTo>
                  <a:pt x="10428" y="21566"/>
                  <a:pt x="10605" y="21570"/>
                  <a:pt x="10730" y="21560"/>
                </a:cubicBezTo>
                <a:cubicBezTo>
                  <a:pt x="10977" y="21539"/>
                  <a:pt x="11313" y="21536"/>
                  <a:pt x="11853" y="21551"/>
                </a:cubicBezTo>
                <a:cubicBezTo>
                  <a:pt x="12375" y="21565"/>
                  <a:pt x="12957" y="21509"/>
                  <a:pt x="13174" y="21427"/>
                </a:cubicBezTo>
                <a:cubicBezTo>
                  <a:pt x="13281" y="21386"/>
                  <a:pt x="13504" y="21331"/>
                  <a:pt x="13665" y="21303"/>
                </a:cubicBezTo>
                <a:cubicBezTo>
                  <a:pt x="13827" y="21275"/>
                  <a:pt x="14104" y="21190"/>
                  <a:pt x="14283" y="21117"/>
                </a:cubicBezTo>
                <a:cubicBezTo>
                  <a:pt x="14462" y="21044"/>
                  <a:pt x="14683" y="20972"/>
                  <a:pt x="14774" y="20953"/>
                </a:cubicBezTo>
                <a:cubicBezTo>
                  <a:pt x="14866" y="20935"/>
                  <a:pt x="15075" y="20834"/>
                  <a:pt x="15234" y="20728"/>
                </a:cubicBezTo>
                <a:cubicBezTo>
                  <a:pt x="15394" y="20622"/>
                  <a:pt x="15582" y="20535"/>
                  <a:pt x="15653" y="20533"/>
                </a:cubicBezTo>
                <a:cubicBezTo>
                  <a:pt x="15725" y="20531"/>
                  <a:pt x="15902" y="20445"/>
                  <a:pt x="16046" y="20343"/>
                </a:cubicBezTo>
                <a:cubicBezTo>
                  <a:pt x="16189" y="20240"/>
                  <a:pt x="16404" y="20106"/>
                  <a:pt x="16523" y="20046"/>
                </a:cubicBezTo>
                <a:cubicBezTo>
                  <a:pt x="16643" y="19986"/>
                  <a:pt x="16861" y="19801"/>
                  <a:pt x="17010" y="19630"/>
                </a:cubicBezTo>
                <a:cubicBezTo>
                  <a:pt x="17160" y="19459"/>
                  <a:pt x="17333" y="19316"/>
                  <a:pt x="17394" y="19316"/>
                </a:cubicBezTo>
                <a:cubicBezTo>
                  <a:pt x="17504" y="19316"/>
                  <a:pt x="17957" y="18889"/>
                  <a:pt x="18899" y="17899"/>
                </a:cubicBezTo>
                <a:cubicBezTo>
                  <a:pt x="19420" y="17352"/>
                  <a:pt x="19725" y="16934"/>
                  <a:pt x="19729" y="16753"/>
                </a:cubicBezTo>
                <a:cubicBezTo>
                  <a:pt x="19730" y="16697"/>
                  <a:pt x="19786" y="16601"/>
                  <a:pt x="19855" y="16540"/>
                </a:cubicBezTo>
                <a:cubicBezTo>
                  <a:pt x="19924" y="16479"/>
                  <a:pt x="20048" y="16266"/>
                  <a:pt x="20130" y="16067"/>
                </a:cubicBezTo>
                <a:cubicBezTo>
                  <a:pt x="20212" y="15867"/>
                  <a:pt x="20345" y="15603"/>
                  <a:pt x="20428" y="15483"/>
                </a:cubicBezTo>
                <a:cubicBezTo>
                  <a:pt x="20511" y="15362"/>
                  <a:pt x="20596" y="15188"/>
                  <a:pt x="20617" y="15098"/>
                </a:cubicBezTo>
                <a:cubicBezTo>
                  <a:pt x="20638" y="15007"/>
                  <a:pt x="20694" y="14876"/>
                  <a:pt x="20739" y="14805"/>
                </a:cubicBezTo>
                <a:cubicBezTo>
                  <a:pt x="20995" y="14398"/>
                  <a:pt x="21346" y="13182"/>
                  <a:pt x="21397" y="12535"/>
                </a:cubicBezTo>
                <a:cubicBezTo>
                  <a:pt x="21415" y="12306"/>
                  <a:pt x="21463" y="11982"/>
                  <a:pt x="21501" y="11813"/>
                </a:cubicBezTo>
                <a:cubicBezTo>
                  <a:pt x="21543" y="11625"/>
                  <a:pt x="21547" y="11365"/>
                  <a:pt x="21514" y="11141"/>
                </a:cubicBezTo>
                <a:cubicBezTo>
                  <a:pt x="21485" y="10940"/>
                  <a:pt x="21461" y="10488"/>
                  <a:pt x="21460" y="10136"/>
                </a:cubicBezTo>
                <a:cubicBezTo>
                  <a:pt x="21458" y="9723"/>
                  <a:pt x="21406" y="9254"/>
                  <a:pt x="21311" y="8821"/>
                </a:cubicBezTo>
                <a:cubicBezTo>
                  <a:pt x="21231" y="8452"/>
                  <a:pt x="21163" y="8051"/>
                  <a:pt x="21162" y="7932"/>
                </a:cubicBezTo>
                <a:cubicBezTo>
                  <a:pt x="21162" y="7812"/>
                  <a:pt x="21095" y="7571"/>
                  <a:pt x="21009" y="7392"/>
                </a:cubicBezTo>
                <a:cubicBezTo>
                  <a:pt x="20865" y="7090"/>
                  <a:pt x="20711" y="6652"/>
                  <a:pt x="20504" y="5953"/>
                </a:cubicBezTo>
                <a:cubicBezTo>
                  <a:pt x="20459" y="5799"/>
                  <a:pt x="20341" y="5564"/>
                  <a:pt x="20243" y="5431"/>
                </a:cubicBezTo>
                <a:cubicBezTo>
                  <a:pt x="20145" y="5298"/>
                  <a:pt x="19974" y="5021"/>
                  <a:pt x="19869" y="4816"/>
                </a:cubicBezTo>
                <a:cubicBezTo>
                  <a:pt x="19763" y="4610"/>
                  <a:pt x="19615" y="4387"/>
                  <a:pt x="19539" y="4320"/>
                </a:cubicBezTo>
                <a:cubicBezTo>
                  <a:pt x="19464" y="4253"/>
                  <a:pt x="19329" y="4070"/>
                  <a:pt x="19237" y="3917"/>
                </a:cubicBezTo>
                <a:cubicBezTo>
                  <a:pt x="19146" y="3764"/>
                  <a:pt x="19049" y="3638"/>
                  <a:pt x="19021" y="3638"/>
                </a:cubicBezTo>
                <a:cubicBezTo>
                  <a:pt x="18993" y="3638"/>
                  <a:pt x="18821" y="3455"/>
                  <a:pt x="18638" y="3231"/>
                </a:cubicBezTo>
                <a:cubicBezTo>
                  <a:pt x="17865" y="2284"/>
                  <a:pt x="15934" y="1055"/>
                  <a:pt x="14675" y="704"/>
                </a:cubicBezTo>
                <a:cubicBezTo>
                  <a:pt x="14460" y="644"/>
                  <a:pt x="14112" y="489"/>
                  <a:pt x="13904" y="358"/>
                </a:cubicBezTo>
                <a:cubicBezTo>
                  <a:pt x="13586" y="159"/>
                  <a:pt x="13452" y="111"/>
                  <a:pt x="13057" y="80"/>
                </a:cubicBezTo>
                <a:cubicBezTo>
                  <a:pt x="12798" y="59"/>
                  <a:pt x="12462" y="76"/>
                  <a:pt x="12308" y="111"/>
                </a:cubicBezTo>
                <a:cubicBezTo>
                  <a:pt x="12103" y="157"/>
                  <a:pt x="11928" y="148"/>
                  <a:pt x="11655" y="84"/>
                </a:cubicBezTo>
                <a:cubicBezTo>
                  <a:pt x="11414" y="28"/>
                  <a:pt x="11098" y="2"/>
                  <a:pt x="1074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6EB6C-D8B6-1A29-F696-AC23FC70555B}"/>
              </a:ext>
            </a:extLst>
          </p:cNvPr>
          <p:cNvSpPr txBox="1"/>
          <p:nvPr/>
        </p:nvSpPr>
        <p:spPr>
          <a:xfrm>
            <a:off x="21129170" y="12719956"/>
            <a:ext cx="30915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Слайд </a:t>
            </a:r>
            <a:fld id="{6222F3BF-2592-48BB-BF74-9AFC8AF0D220}" type="slidenum"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</a:t>
            </a:fld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Персональный навигатор…"/>
          <p:cNvSpPr txBox="1"/>
          <p:nvPr/>
        </p:nvSpPr>
        <p:spPr>
          <a:xfrm>
            <a:off x="695386" y="879620"/>
            <a:ext cx="18137384" cy="3241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Персональный навигатор</a:t>
            </a:r>
          </a:p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по финансовой грамотности </a:t>
            </a:r>
          </a:p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для всех возрастов</a:t>
            </a:r>
          </a:p>
        </p:txBody>
      </p:sp>
      <p:sp>
        <p:nvSpPr>
          <p:cNvPr id="363" name="Финансовые калькуляторы…"/>
          <p:cNvSpPr txBox="1"/>
          <p:nvPr/>
        </p:nvSpPr>
        <p:spPr>
          <a:xfrm>
            <a:off x="-94593" y="7137383"/>
            <a:ext cx="8834134" cy="4180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651000" indent="-889000" algn="l">
              <a:spcBef>
                <a:spcPts val="3000"/>
              </a:spcBef>
              <a:buClr>
                <a:srgbClr val="383B3B"/>
              </a:buClr>
              <a:buSzPct val="100000"/>
              <a:buFontTx/>
              <a:buChar char=" —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300" b="0" dirty="0">
                <a:solidFill>
                  <a:srgbClr val="393B3B"/>
                </a:solidFill>
                <a:latin typeface="Arial"/>
                <a:cs typeface="Arial"/>
              </a:rPr>
              <a:t>Финансовые калькуляторы</a:t>
            </a:r>
          </a:p>
          <a:p>
            <a:pPr marL="1651000" indent="-889000" algn="l">
              <a:spcBef>
                <a:spcPts val="3000"/>
              </a:spcBef>
              <a:buClr>
                <a:srgbClr val="383B3B"/>
              </a:buClr>
              <a:buSzPct val="100000"/>
              <a:buFontTx/>
              <a:buChar char=" —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300" b="0" dirty="0">
                <a:solidFill>
                  <a:srgbClr val="393B3B"/>
                </a:solidFill>
                <a:latin typeface="Arial"/>
                <a:cs typeface="Arial"/>
              </a:rPr>
              <a:t>Тесты по финграмотности</a:t>
            </a:r>
          </a:p>
          <a:p>
            <a:pPr marL="1651000" indent="-889000" algn="l">
              <a:spcBef>
                <a:spcPts val="3000"/>
              </a:spcBef>
              <a:buClr>
                <a:srgbClr val="383B3B"/>
              </a:buClr>
              <a:buSzPct val="100000"/>
              <a:buFontTx/>
              <a:buChar char=" —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300" b="0" dirty="0">
                <a:solidFill>
                  <a:srgbClr val="393B3B"/>
                </a:solidFill>
                <a:latin typeface="Arial"/>
                <a:cs typeface="Arial"/>
              </a:rPr>
              <a:t>Анонсы ФинЗОЖ-мероприятий</a:t>
            </a:r>
          </a:p>
          <a:p>
            <a:pPr marL="1651000" indent="-889000" algn="l">
              <a:spcBef>
                <a:spcPts val="3000"/>
              </a:spcBef>
              <a:buClr>
                <a:srgbClr val="383B3B"/>
              </a:buClr>
              <a:buSzPct val="100000"/>
              <a:buFontTx/>
              <a:buChar char=" —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300" b="0" dirty="0">
                <a:solidFill>
                  <a:srgbClr val="393B3B"/>
                </a:solidFill>
                <a:latin typeface="Arial"/>
                <a:cs typeface="Arial"/>
              </a:rPr>
              <a:t>Советы от экспертов</a:t>
            </a:r>
          </a:p>
          <a:p>
            <a:pPr marL="1651000" indent="-889000" algn="l">
              <a:spcBef>
                <a:spcPts val="3000"/>
              </a:spcBef>
              <a:buClr>
                <a:srgbClr val="383B3B"/>
              </a:buClr>
              <a:buSzPct val="100000"/>
              <a:buFontTx/>
              <a:buChar char=" —"/>
              <a:defRPr sz="33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300" b="0" dirty="0">
                <a:solidFill>
                  <a:srgbClr val="393B3B"/>
                </a:solidFill>
                <a:latin typeface="Arial"/>
                <a:cs typeface="Arial"/>
              </a:rPr>
              <a:t>Библиотека учебных материалов</a:t>
            </a:r>
          </a:p>
        </p:txBody>
      </p:sp>
      <p:sp>
        <p:nvSpPr>
          <p:cNvPr id="364" name="моифинансы.рф"/>
          <p:cNvSpPr txBox="1"/>
          <p:nvPr/>
        </p:nvSpPr>
        <p:spPr>
          <a:xfrm>
            <a:off x="724747" y="5386719"/>
            <a:ext cx="5153655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51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моифинансы.рф </a:t>
            </a:r>
          </a:p>
        </p:txBody>
      </p:sp>
      <p:pic>
        <p:nvPicPr>
          <p:cNvPr id="36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541" y="7258542"/>
            <a:ext cx="2608390" cy="260839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30DAF2-0E58-E79C-C326-99477AFFF48A}"/>
              </a:ext>
            </a:extLst>
          </p:cNvPr>
          <p:cNvSpPr txBox="1"/>
          <p:nvPr/>
        </p:nvSpPr>
        <p:spPr>
          <a:xfrm>
            <a:off x="21129170" y="12719956"/>
            <a:ext cx="30915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Слайд </a:t>
            </a:r>
            <a:fld id="{6222F3BF-2592-48BB-BF74-9AFC8AF0D220}" type="slidenum"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20</a:t>
            </a:fld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232" y="4559020"/>
            <a:ext cx="12077481" cy="7108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9.jpg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83833" y="-30063"/>
            <a:ext cx="24551665" cy="13834804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Rectangle"/>
          <p:cNvSpPr/>
          <p:nvPr/>
        </p:nvSpPr>
        <p:spPr>
          <a:xfrm>
            <a:off x="10265560" y="4958728"/>
            <a:ext cx="14250798" cy="41686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СПАСИБО ЗА ВНИМАНИЕ!"/>
          <p:cNvSpPr txBox="1"/>
          <p:nvPr/>
        </p:nvSpPr>
        <p:spPr>
          <a:xfrm>
            <a:off x="6425843" y="6410853"/>
            <a:ext cx="13093742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СПАСИБО ЗА ВНИМАНИЕ!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"/>
          <p:cNvSpPr/>
          <p:nvPr/>
        </p:nvSpPr>
        <p:spPr>
          <a:xfrm>
            <a:off x="11648261" y="1272642"/>
            <a:ext cx="11771111" cy="11764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58" h="20655" extrusionOk="0">
                <a:moveTo>
                  <a:pt x="8680" y="1393"/>
                </a:moveTo>
                <a:cubicBezTo>
                  <a:pt x="12132" y="2220"/>
                  <a:pt x="16598" y="687"/>
                  <a:pt x="18511" y="3983"/>
                </a:cubicBezTo>
                <a:cubicBezTo>
                  <a:pt x="18955" y="4750"/>
                  <a:pt x="19079" y="5655"/>
                  <a:pt x="19176" y="6544"/>
                </a:cubicBezTo>
                <a:cubicBezTo>
                  <a:pt x="19515" y="9664"/>
                  <a:pt x="19446" y="12869"/>
                  <a:pt x="18418" y="15820"/>
                </a:cubicBezTo>
                <a:cubicBezTo>
                  <a:pt x="17771" y="17681"/>
                  <a:pt x="16704" y="19420"/>
                  <a:pt x="14998" y="20191"/>
                </a:cubicBezTo>
                <a:cubicBezTo>
                  <a:pt x="13576" y="20834"/>
                  <a:pt x="11988" y="20637"/>
                  <a:pt x="10449" y="20590"/>
                </a:cubicBezTo>
                <a:cubicBezTo>
                  <a:pt x="8073" y="20518"/>
                  <a:pt x="5645" y="20656"/>
                  <a:pt x="3434" y="20306"/>
                </a:cubicBezTo>
                <a:cubicBezTo>
                  <a:pt x="2026" y="20084"/>
                  <a:pt x="785" y="19642"/>
                  <a:pt x="212" y="18235"/>
                </a:cubicBezTo>
                <a:cubicBezTo>
                  <a:pt x="-507" y="16470"/>
                  <a:pt x="807" y="14736"/>
                  <a:pt x="1180" y="12911"/>
                </a:cubicBezTo>
                <a:cubicBezTo>
                  <a:pt x="2046" y="8658"/>
                  <a:pt x="-2085" y="2883"/>
                  <a:pt x="2115" y="431"/>
                </a:cubicBezTo>
                <a:cubicBezTo>
                  <a:pt x="4167" y="-766"/>
                  <a:pt x="6427" y="854"/>
                  <a:pt x="8680" y="1393"/>
                </a:cubicBezTo>
                <a:close/>
              </a:path>
            </a:pathLst>
          </a:custGeom>
          <a:solidFill>
            <a:srgbClr val="DDDCD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35" name="А ВЫ ЗНАЕТЕ?"/>
          <p:cNvSpPr txBox="1"/>
          <p:nvPr/>
        </p:nvSpPr>
        <p:spPr>
          <a:xfrm>
            <a:off x="698009" y="1029489"/>
            <a:ext cx="1446483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5100" dirty="0"/>
              <a:t>А ВЫ ЗНАЕТЕ?</a:t>
            </a:r>
          </a:p>
        </p:txBody>
      </p:sp>
      <p:sp>
        <p:nvSpPr>
          <p:cNvPr id="36" name="Square"/>
          <p:cNvSpPr/>
          <p:nvPr/>
        </p:nvSpPr>
        <p:spPr>
          <a:xfrm>
            <a:off x="785302" y="3662433"/>
            <a:ext cx="1260549" cy="1260550"/>
          </a:xfrm>
          <a:prstGeom prst="rect">
            <a:avLst/>
          </a:prstGeom>
          <a:solidFill>
            <a:srgbClr val="E6215A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37" name="1"/>
          <p:cNvSpPr txBox="1"/>
          <p:nvPr/>
        </p:nvSpPr>
        <p:spPr>
          <a:xfrm>
            <a:off x="1255070" y="3709685"/>
            <a:ext cx="862994" cy="15942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>
              <a:defRPr sz="10600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1</a:t>
            </a:r>
          </a:p>
        </p:txBody>
      </p:sp>
      <p:sp>
        <p:nvSpPr>
          <p:cNvPr id="39" name="Как называется наше государство?"/>
          <p:cNvSpPr txBox="1"/>
          <p:nvPr/>
        </p:nvSpPr>
        <p:spPr>
          <a:xfrm>
            <a:off x="2478078" y="4018273"/>
            <a:ext cx="6243697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 defTabSz="457200"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Как называется наше государство?</a:t>
            </a:r>
          </a:p>
        </p:txBody>
      </p:sp>
      <p:sp>
        <p:nvSpPr>
          <p:cNvPr id="41" name="Square"/>
          <p:cNvSpPr/>
          <p:nvPr/>
        </p:nvSpPr>
        <p:spPr>
          <a:xfrm>
            <a:off x="785302" y="6541707"/>
            <a:ext cx="1260548" cy="1260549"/>
          </a:xfrm>
          <a:prstGeom prst="rect">
            <a:avLst/>
          </a:prstGeom>
          <a:solidFill>
            <a:srgbClr val="E6215A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42" name="2"/>
          <p:cNvSpPr txBox="1"/>
          <p:nvPr/>
        </p:nvSpPr>
        <p:spPr>
          <a:xfrm>
            <a:off x="1182856" y="6588959"/>
            <a:ext cx="862994" cy="15942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>
              <a:defRPr sz="10600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2</a:t>
            </a:r>
          </a:p>
        </p:txBody>
      </p:sp>
      <p:sp>
        <p:nvSpPr>
          <p:cNvPr id="43" name="Какая денежная единица действует в России?"/>
          <p:cNvSpPr txBox="1"/>
          <p:nvPr/>
        </p:nvSpPr>
        <p:spPr>
          <a:xfrm>
            <a:off x="2478078" y="6897547"/>
            <a:ext cx="10305706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 defTabSz="457200"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Какая денежная единица действует в </a:t>
            </a:r>
            <a:r>
              <a:rPr lang="ru-RU" dirty="0"/>
              <a:t>нашем государстве</a:t>
            </a:r>
            <a:r>
              <a:rPr dirty="0"/>
              <a:t>?</a:t>
            </a:r>
          </a:p>
        </p:txBody>
      </p:sp>
      <p:sp>
        <p:nvSpPr>
          <p:cNvPr id="45" name="Square"/>
          <p:cNvSpPr/>
          <p:nvPr/>
        </p:nvSpPr>
        <p:spPr>
          <a:xfrm>
            <a:off x="785302" y="9409169"/>
            <a:ext cx="1260548" cy="1260549"/>
          </a:xfrm>
          <a:prstGeom prst="rect">
            <a:avLst/>
          </a:prstGeom>
          <a:solidFill>
            <a:srgbClr val="E6215A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 b="0">
                <a:solidFill>
                  <a:srgbClr val="E8923D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46" name="3"/>
          <p:cNvSpPr txBox="1"/>
          <p:nvPr/>
        </p:nvSpPr>
        <p:spPr>
          <a:xfrm>
            <a:off x="1182856" y="9480048"/>
            <a:ext cx="862994" cy="15942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algn="l">
              <a:defRPr sz="10600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3</a:t>
            </a:r>
          </a:p>
        </p:txBody>
      </p:sp>
      <p:sp>
        <p:nvSpPr>
          <p:cNvPr id="47" name="Как назывались деньги в нашей стране раньше, 1000, 500, 100 лет назад?"/>
          <p:cNvSpPr txBox="1"/>
          <p:nvPr/>
        </p:nvSpPr>
        <p:spPr>
          <a:xfrm>
            <a:off x="2478078" y="9635005"/>
            <a:ext cx="8496708" cy="9951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 defTabSz="457200">
              <a:defRPr sz="29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Как назывались деньги в нашей стране раньше, 1000, 500, 100 лет назад?</a:t>
            </a:r>
          </a:p>
        </p:txBody>
      </p:sp>
      <p:pic>
        <p:nvPicPr>
          <p:cNvPr id="49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82100" y="7720311"/>
            <a:ext cx="1741167" cy="1974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44" h="21517" extrusionOk="0">
                <a:moveTo>
                  <a:pt x="13434" y="0"/>
                </a:moveTo>
                <a:cubicBezTo>
                  <a:pt x="13043" y="-11"/>
                  <a:pt x="12692" y="142"/>
                  <a:pt x="12299" y="480"/>
                </a:cubicBezTo>
                <a:cubicBezTo>
                  <a:pt x="11728" y="970"/>
                  <a:pt x="11162" y="1100"/>
                  <a:pt x="9844" y="1038"/>
                </a:cubicBezTo>
                <a:cubicBezTo>
                  <a:pt x="6795" y="895"/>
                  <a:pt x="2697" y="3069"/>
                  <a:pt x="1127" y="5669"/>
                </a:cubicBezTo>
                <a:cubicBezTo>
                  <a:pt x="-372" y="8151"/>
                  <a:pt x="-377" y="13414"/>
                  <a:pt x="1118" y="16331"/>
                </a:cubicBezTo>
                <a:cubicBezTo>
                  <a:pt x="1974" y="18002"/>
                  <a:pt x="4020" y="19837"/>
                  <a:pt x="6115" y="20820"/>
                </a:cubicBezTo>
                <a:cubicBezTo>
                  <a:pt x="7580" y="21506"/>
                  <a:pt x="8128" y="21589"/>
                  <a:pt x="10559" y="21472"/>
                </a:cubicBezTo>
                <a:cubicBezTo>
                  <a:pt x="13790" y="21317"/>
                  <a:pt x="14809" y="20922"/>
                  <a:pt x="14809" y="19825"/>
                </a:cubicBezTo>
                <a:cubicBezTo>
                  <a:pt x="14809" y="19300"/>
                  <a:pt x="15119" y="18897"/>
                  <a:pt x="15755" y="18588"/>
                </a:cubicBezTo>
                <a:cubicBezTo>
                  <a:pt x="19106" y="16960"/>
                  <a:pt x="21223" y="11462"/>
                  <a:pt x="19788" y="8125"/>
                </a:cubicBezTo>
                <a:cubicBezTo>
                  <a:pt x="19464" y="7373"/>
                  <a:pt x="19198" y="6686"/>
                  <a:pt x="19193" y="6598"/>
                </a:cubicBezTo>
                <a:cubicBezTo>
                  <a:pt x="19187" y="6511"/>
                  <a:pt x="19041" y="6096"/>
                  <a:pt x="18870" y="5677"/>
                </a:cubicBezTo>
                <a:cubicBezTo>
                  <a:pt x="18644" y="5126"/>
                  <a:pt x="18699" y="4772"/>
                  <a:pt x="19068" y="4393"/>
                </a:cubicBezTo>
                <a:cubicBezTo>
                  <a:pt x="19524" y="3925"/>
                  <a:pt x="19471" y="3761"/>
                  <a:pt x="18556" y="2850"/>
                </a:cubicBezTo>
                <a:cubicBezTo>
                  <a:pt x="17492" y="1791"/>
                  <a:pt x="15220" y="449"/>
                  <a:pt x="13840" y="65"/>
                </a:cubicBezTo>
                <a:cubicBezTo>
                  <a:pt x="13698" y="26"/>
                  <a:pt x="13564" y="4"/>
                  <a:pt x="1343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0" name="серебряник"/>
          <p:cNvSpPr txBox="1"/>
          <p:nvPr/>
        </p:nvSpPr>
        <p:spPr>
          <a:xfrm>
            <a:off x="12784971" y="9835432"/>
            <a:ext cx="2148024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90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серебряник</a:t>
            </a:r>
          </a:p>
        </p:txBody>
      </p:sp>
      <p:pic>
        <p:nvPicPr>
          <p:cNvPr id="51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62352" y="7756490"/>
            <a:ext cx="2120516" cy="2012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2" h="21585" extrusionOk="0">
                <a:moveTo>
                  <a:pt x="13707" y="0"/>
                </a:moveTo>
                <a:cubicBezTo>
                  <a:pt x="13440" y="-1"/>
                  <a:pt x="13172" y="46"/>
                  <a:pt x="13033" y="141"/>
                </a:cubicBezTo>
                <a:cubicBezTo>
                  <a:pt x="12873" y="250"/>
                  <a:pt x="12716" y="264"/>
                  <a:pt x="12391" y="196"/>
                </a:cubicBezTo>
                <a:cubicBezTo>
                  <a:pt x="11778" y="69"/>
                  <a:pt x="10886" y="77"/>
                  <a:pt x="10645" y="213"/>
                </a:cubicBezTo>
                <a:cubicBezTo>
                  <a:pt x="10532" y="277"/>
                  <a:pt x="10232" y="321"/>
                  <a:pt x="9979" y="311"/>
                </a:cubicBezTo>
                <a:cubicBezTo>
                  <a:pt x="9513" y="294"/>
                  <a:pt x="8917" y="437"/>
                  <a:pt x="7824" y="830"/>
                </a:cubicBezTo>
                <a:cubicBezTo>
                  <a:pt x="7330" y="1008"/>
                  <a:pt x="7187" y="1026"/>
                  <a:pt x="7033" y="924"/>
                </a:cubicBezTo>
                <a:cubicBezTo>
                  <a:pt x="6877" y="820"/>
                  <a:pt x="6757" y="846"/>
                  <a:pt x="6299" y="1073"/>
                </a:cubicBezTo>
                <a:cubicBezTo>
                  <a:pt x="5998" y="1222"/>
                  <a:pt x="5663" y="1418"/>
                  <a:pt x="5553" y="1507"/>
                </a:cubicBezTo>
                <a:cubicBezTo>
                  <a:pt x="5443" y="1597"/>
                  <a:pt x="5069" y="1821"/>
                  <a:pt x="4726" y="2005"/>
                </a:cubicBezTo>
                <a:cubicBezTo>
                  <a:pt x="4300" y="2234"/>
                  <a:pt x="4001" y="2485"/>
                  <a:pt x="3783" y="2793"/>
                </a:cubicBezTo>
                <a:cubicBezTo>
                  <a:pt x="3607" y="3041"/>
                  <a:pt x="3329" y="3354"/>
                  <a:pt x="3165" y="3487"/>
                </a:cubicBezTo>
                <a:cubicBezTo>
                  <a:pt x="3000" y="3619"/>
                  <a:pt x="2723" y="3966"/>
                  <a:pt x="2551" y="4261"/>
                </a:cubicBezTo>
                <a:cubicBezTo>
                  <a:pt x="1992" y="5218"/>
                  <a:pt x="1564" y="5906"/>
                  <a:pt x="1395" y="6113"/>
                </a:cubicBezTo>
                <a:cubicBezTo>
                  <a:pt x="1148" y="6415"/>
                  <a:pt x="544" y="7659"/>
                  <a:pt x="544" y="7866"/>
                </a:cubicBezTo>
                <a:cubicBezTo>
                  <a:pt x="544" y="7966"/>
                  <a:pt x="508" y="8090"/>
                  <a:pt x="464" y="8143"/>
                </a:cubicBezTo>
                <a:cubicBezTo>
                  <a:pt x="419" y="8196"/>
                  <a:pt x="287" y="8613"/>
                  <a:pt x="167" y="9071"/>
                </a:cubicBezTo>
                <a:cubicBezTo>
                  <a:pt x="-96" y="10072"/>
                  <a:pt x="-65" y="10587"/>
                  <a:pt x="376" y="12387"/>
                </a:cubicBezTo>
                <a:cubicBezTo>
                  <a:pt x="574" y="13200"/>
                  <a:pt x="744" y="13682"/>
                  <a:pt x="893" y="13855"/>
                </a:cubicBezTo>
                <a:cubicBezTo>
                  <a:pt x="1029" y="14013"/>
                  <a:pt x="1159" y="14345"/>
                  <a:pt x="1222" y="14707"/>
                </a:cubicBezTo>
                <a:cubicBezTo>
                  <a:pt x="1366" y="15527"/>
                  <a:pt x="2287" y="17005"/>
                  <a:pt x="3241" y="17946"/>
                </a:cubicBezTo>
                <a:cubicBezTo>
                  <a:pt x="5300" y="19975"/>
                  <a:pt x="6410" y="20786"/>
                  <a:pt x="7684" y="21185"/>
                </a:cubicBezTo>
                <a:cubicBezTo>
                  <a:pt x="7987" y="21280"/>
                  <a:pt x="8408" y="21417"/>
                  <a:pt x="8619" y="21487"/>
                </a:cubicBezTo>
                <a:cubicBezTo>
                  <a:pt x="8829" y="21557"/>
                  <a:pt x="9127" y="21599"/>
                  <a:pt x="9285" y="21581"/>
                </a:cubicBezTo>
                <a:cubicBezTo>
                  <a:pt x="9442" y="21563"/>
                  <a:pt x="10169" y="21524"/>
                  <a:pt x="10898" y="21496"/>
                </a:cubicBezTo>
                <a:cubicBezTo>
                  <a:pt x="11906" y="21457"/>
                  <a:pt x="12263" y="21410"/>
                  <a:pt x="12387" y="21291"/>
                </a:cubicBezTo>
                <a:cubicBezTo>
                  <a:pt x="12479" y="21203"/>
                  <a:pt x="12724" y="21134"/>
                  <a:pt x="12953" y="21134"/>
                </a:cubicBezTo>
                <a:cubicBezTo>
                  <a:pt x="14061" y="21134"/>
                  <a:pt x="15101" y="20661"/>
                  <a:pt x="16737" y="19410"/>
                </a:cubicBezTo>
                <a:cubicBezTo>
                  <a:pt x="17105" y="19129"/>
                  <a:pt x="17628" y="18743"/>
                  <a:pt x="17897" y="18554"/>
                </a:cubicBezTo>
                <a:cubicBezTo>
                  <a:pt x="18435" y="18177"/>
                  <a:pt x="19431" y="17072"/>
                  <a:pt x="19566" y="16703"/>
                </a:cubicBezTo>
                <a:cubicBezTo>
                  <a:pt x="19614" y="16574"/>
                  <a:pt x="19628" y="16364"/>
                  <a:pt x="19599" y="16239"/>
                </a:cubicBezTo>
                <a:cubicBezTo>
                  <a:pt x="19525" y="15929"/>
                  <a:pt x="19762" y="15722"/>
                  <a:pt x="20020" y="15869"/>
                </a:cubicBezTo>
                <a:cubicBezTo>
                  <a:pt x="20182" y="15960"/>
                  <a:pt x="20252" y="15916"/>
                  <a:pt x="20498" y="15588"/>
                </a:cubicBezTo>
                <a:cubicBezTo>
                  <a:pt x="20886" y="15069"/>
                  <a:pt x="20942" y="14910"/>
                  <a:pt x="21236" y="13447"/>
                </a:cubicBezTo>
                <a:cubicBezTo>
                  <a:pt x="21504" y="12113"/>
                  <a:pt x="21502" y="12145"/>
                  <a:pt x="21280" y="9654"/>
                </a:cubicBezTo>
                <a:cubicBezTo>
                  <a:pt x="21179" y="8517"/>
                  <a:pt x="21011" y="7580"/>
                  <a:pt x="20883" y="7437"/>
                </a:cubicBezTo>
                <a:cubicBezTo>
                  <a:pt x="20836" y="7384"/>
                  <a:pt x="20799" y="7174"/>
                  <a:pt x="20799" y="6973"/>
                </a:cubicBezTo>
                <a:cubicBezTo>
                  <a:pt x="20799" y="6584"/>
                  <a:pt x="20403" y="5271"/>
                  <a:pt x="20004" y="4334"/>
                </a:cubicBezTo>
                <a:cubicBezTo>
                  <a:pt x="19767" y="3776"/>
                  <a:pt x="19284" y="3231"/>
                  <a:pt x="19029" y="3231"/>
                </a:cubicBezTo>
                <a:cubicBezTo>
                  <a:pt x="18957" y="3231"/>
                  <a:pt x="18834" y="3137"/>
                  <a:pt x="18756" y="3018"/>
                </a:cubicBezTo>
                <a:cubicBezTo>
                  <a:pt x="18677" y="2900"/>
                  <a:pt x="18407" y="2646"/>
                  <a:pt x="18154" y="2456"/>
                </a:cubicBezTo>
                <a:cubicBezTo>
                  <a:pt x="17901" y="2267"/>
                  <a:pt x="17653" y="2055"/>
                  <a:pt x="17600" y="1984"/>
                </a:cubicBezTo>
                <a:cubicBezTo>
                  <a:pt x="17451" y="1783"/>
                  <a:pt x="16690" y="1268"/>
                  <a:pt x="16163" y="1009"/>
                </a:cubicBezTo>
                <a:cubicBezTo>
                  <a:pt x="15901" y="880"/>
                  <a:pt x="15573" y="661"/>
                  <a:pt x="15433" y="524"/>
                </a:cubicBezTo>
                <a:cubicBezTo>
                  <a:pt x="15293" y="387"/>
                  <a:pt x="15133" y="306"/>
                  <a:pt x="15080" y="341"/>
                </a:cubicBezTo>
                <a:cubicBezTo>
                  <a:pt x="15027" y="376"/>
                  <a:pt x="14954" y="354"/>
                  <a:pt x="14919" y="294"/>
                </a:cubicBezTo>
                <a:cubicBezTo>
                  <a:pt x="14884" y="234"/>
                  <a:pt x="14792" y="211"/>
                  <a:pt x="14715" y="243"/>
                </a:cubicBezTo>
                <a:cubicBezTo>
                  <a:pt x="14637" y="275"/>
                  <a:pt x="14482" y="233"/>
                  <a:pt x="14369" y="149"/>
                </a:cubicBezTo>
                <a:cubicBezTo>
                  <a:pt x="14240" y="53"/>
                  <a:pt x="13974" y="2"/>
                  <a:pt x="1370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2" name="Image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07597" y="7700135"/>
            <a:ext cx="1953366" cy="2012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09" extrusionOk="0">
                <a:moveTo>
                  <a:pt x="10377" y="11"/>
                </a:moveTo>
                <a:cubicBezTo>
                  <a:pt x="10345" y="30"/>
                  <a:pt x="9946" y="68"/>
                  <a:pt x="9487" y="96"/>
                </a:cubicBezTo>
                <a:cubicBezTo>
                  <a:pt x="8520" y="155"/>
                  <a:pt x="7978" y="260"/>
                  <a:pt x="7435" y="503"/>
                </a:cubicBezTo>
                <a:cubicBezTo>
                  <a:pt x="7222" y="598"/>
                  <a:pt x="6796" y="762"/>
                  <a:pt x="6489" y="864"/>
                </a:cubicBezTo>
                <a:cubicBezTo>
                  <a:pt x="5865" y="1069"/>
                  <a:pt x="5631" y="1184"/>
                  <a:pt x="4840" y="1695"/>
                </a:cubicBezTo>
                <a:cubicBezTo>
                  <a:pt x="3799" y="2367"/>
                  <a:pt x="3371" y="2714"/>
                  <a:pt x="3249" y="2980"/>
                </a:cubicBezTo>
                <a:cubicBezTo>
                  <a:pt x="3187" y="3117"/>
                  <a:pt x="2854" y="3534"/>
                  <a:pt x="2513" y="3905"/>
                </a:cubicBezTo>
                <a:cubicBezTo>
                  <a:pt x="1849" y="4626"/>
                  <a:pt x="1612" y="5004"/>
                  <a:pt x="1456" y="5593"/>
                </a:cubicBezTo>
                <a:cubicBezTo>
                  <a:pt x="1388" y="5850"/>
                  <a:pt x="1274" y="6067"/>
                  <a:pt x="1084" y="6306"/>
                </a:cubicBezTo>
                <a:cubicBezTo>
                  <a:pt x="807" y="6654"/>
                  <a:pt x="510" y="7200"/>
                  <a:pt x="510" y="7362"/>
                </a:cubicBezTo>
                <a:cubicBezTo>
                  <a:pt x="509" y="7495"/>
                  <a:pt x="275" y="8450"/>
                  <a:pt x="133" y="8902"/>
                </a:cubicBezTo>
                <a:cubicBezTo>
                  <a:pt x="21" y="9257"/>
                  <a:pt x="6" y="9464"/>
                  <a:pt x="1" y="10721"/>
                </a:cubicBezTo>
                <a:cubicBezTo>
                  <a:pt x="-4" y="11915"/>
                  <a:pt x="10" y="12180"/>
                  <a:pt x="97" y="12427"/>
                </a:cubicBezTo>
                <a:cubicBezTo>
                  <a:pt x="154" y="12588"/>
                  <a:pt x="258" y="12932"/>
                  <a:pt x="325" y="13190"/>
                </a:cubicBezTo>
                <a:cubicBezTo>
                  <a:pt x="681" y="14551"/>
                  <a:pt x="902" y="15116"/>
                  <a:pt x="1272" y="15599"/>
                </a:cubicBezTo>
                <a:cubicBezTo>
                  <a:pt x="1349" y="15700"/>
                  <a:pt x="1399" y="15799"/>
                  <a:pt x="1382" y="15816"/>
                </a:cubicBezTo>
                <a:cubicBezTo>
                  <a:pt x="1348" y="15848"/>
                  <a:pt x="1478" y="16094"/>
                  <a:pt x="1798" y="16600"/>
                </a:cubicBezTo>
                <a:cubicBezTo>
                  <a:pt x="2663" y="17970"/>
                  <a:pt x="2703" y="18015"/>
                  <a:pt x="3499" y="18577"/>
                </a:cubicBezTo>
                <a:cubicBezTo>
                  <a:pt x="3760" y="18761"/>
                  <a:pt x="4171" y="19087"/>
                  <a:pt x="4411" y="19302"/>
                </a:cubicBezTo>
                <a:cubicBezTo>
                  <a:pt x="4651" y="19518"/>
                  <a:pt x="4982" y="19758"/>
                  <a:pt x="5147" y="19837"/>
                </a:cubicBezTo>
                <a:cubicBezTo>
                  <a:pt x="5312" y="19915"/>
                  <a:pt x="5525" y="20039"/>
                  <a:pt x="5625" y="20108"/>
                </a:cubicBezTo>
                <a:cubicBezTo>
                  <a:pt x="6091" y="20434"/>
                  <a:pt x="6734" y="20672"/>
                  <a:pt x="7567" y="20834"/>
                </a:cubicBezTo>
                <a:cubicBezTo>
                  <a:pt x="7902" y="20899"/>
                  <a:pt x="8452" y="21044"/>
                  <a:pt x="8790" y="21156"/>
                </a:cubicBezTo>
                <a:cubicBezTo>
                  <a:pt x="9128" y="21268"/>
                  <a:pt x="9617" y="21398"/>
                  <a:pt x="9877" y="21444"/>
                </a:cubicBezTo>
                <a:cubicBezTo>
                  <a:pt x="10562" y="21566"/>
                  <a:pt x="11709" y="21511"/>
                  <a:pt x="12397" y="21326"/>
                </a:cubicBezTo>
                <a:cubicBezTo>
                  <a:pt x="12690" y="21247"/>
                  <a:pt x="13178" y="21160"/>
                  <a:pt x="13485" y="21131"/>
                </a:cubicBezTo>
                <a:cubicBezTo>
                  <a:pt x="14183" y="21063"/>
                  <a:pt x="14437" y="20990"/>
                  <a:pt x="14879" y="20740"/>
                </a:cubicBezTo>
                <a:cubicBezTo>
                  <a:pt x="15072" y="20631"/>
                  <a:pt x="15246" y="20545"/>
                  <a:pt x="15264" y="20545"/>
                </a:cubicBezTo>
                <a:cubicBezTo>
                  <a:pt x="15282" y="20545"/>
                  <a:pt x="15369" y="20495"/>
                  <a:pt x="15457" y="20435"/>
                </a:cubicBezTo>
                <a:cubicBezTo>
                  <a:pt x="15546" y="20375"/>
                  <a:pt x="15793" y="20264"/>
                  <a:pt x="16009" y="20189"/>
                </a:cubicBezTo>
                <a:cubicBezTo>
                  <a:pt x="16226" y="20114"/>
                  <a:pt x="16568" y="19935"/>
                  <a:pt x="16768" y="19790"/>
                </a:cubicBezTo>
                <a:cubicBezTo>
                  <a:pt x="17183" y="19489"/>
                  <a:pt x="18515" y="18214"/>
                  <a:pt x="18736" y="17907"/>
                </a:cubicBezTo>
                <a:cubicBezTo>
                  <a:pt x="18817" y="17794"/>
                  <a:pt x="19067" y="17483"/>
                  <a:pt x="19293" y="17215"/>
                </a:cubicBezTo>
                <a:cubicBezTo>
                  <a:pt x="19518" y="16948"/>
                  <a:pt x="19772" y="16611"/>
                  <a:pt x="19858" y="16469"/>
                </a:cubicBezTo>
                <a:cubicBezTo>
                  <a:pt x="20060" y="16136"/>
                  <a:pt x="20371" y="15362"/>
                  <a:pt x="20371" y="15188"/>
                </a:cubicBezTo>
                <a:cubicBezTo>
                  <a:pt x="20371" y="15114"/>
                  <a:pt x="20419" y="14989"/>
                  <a:pt x="20481" y="14912"/>
                </a:cubicBezTo>
                <a:cubicBezTo>
                  <a:pt x="20624" y="14734"/>
                  <a:pt x="21031" y="13866"/>
                  <a:pt x="21134" y="13517"/>
                </a:cubicBezTo>
                <a:cubicBezTo>
                  <a:pt x="21177" y="13370"/>
                  <a:pt x="21250" y="13131"/>
                  <a:pt x="21300" y="12986"/>
                </a:cubicBezTo>
                <a:cubicBezTo>
                  <a:pt x="21462" y="12521"/>
                  <a:pt x="21517" y="12087"/>
                  <a:pt x="21423" y="12019"/>
                </a:cubicBezTo>
                <a:cubicBezTo>
                  <a:pt x="21354" y="11969"/>
                  <a:pt x="21355" y="11933"/>
                  <a:pt x="21441" y="11786"/>
                </a:cubicBezTo>
                <a:cubicBezTo>
                  <a:pt x="21524" y="11642"/>
                  <a:pt x="21547" y="11392"/>
                  <a:pt x="21568" y="10407"/>
                </a:cubicBezTo>
                <a:cubicBezTo>
                  <a:pt x="21596" y="9041"/>
                  <a:pt x="21559" y="8775"/>
                  <a:pt x="21147" y="7506"/>
                </a:cubicBezTo>
                <a:cubicBezTo>
                  <a:pt x="20860" y="6623"/>
                  <a:pt x="20678" y="6208"/>
                  <a:pt x="20467" y="5941"/>
                </a:cubicBezTo>
                <a:cubicBezTo>
                  <a:pt x="20385" y="5836"/>
                  <a:pt x="20281" y="5643"/>
                  <a:pt x="20235" y="5513"/>
                </a:cubicBezTo>
                <a:cubicBezTo>
                  <a:pt x="20189" y="5382"/>
                  <a:pt x="20055" y="5132"/>
                  <a:pt x="19937" y="4957"/>
                </a:cubicBezTo>
                <a:cubicBezTo>
                  <a:pt x="19819" y="4781"/>
                  <a:pt x="19619" y="4468"/>
                  <a:pt x="19494" y="4265"/>
                </a:cubicBezTo>
                <a:cubicBezTo>
                  <a:pt x="19369" y="4063"/>
                  <a:pt x="19059" y="3666"/>
                  <a:pt x="18802" y="3383"/>
                </a:cubicBezTo>
                <a:cubicBezTo>
                  <a:pt x="18544" y="3100"/>
                  <a:pt x="18285" y="2790"/>
                  <a:pt x="18227" y="2696"/>
                </a:cubicBezTo>
                <a:cubicBezTo>
                  <a:pt x="18052" y="2409"/>
                  <a:pt x="16274" y="1195"/>
                  <a:pt x="15589" y="893"/>
                </a:cubicBezTo>
                <a:cubicBezTo>
                  <a:pt x="15026" y="646"/>
                  <a:pt x="14184" y="459"/>
                  <a:pt x="12621" y="236"/>
                </a:cubicBezTo>
                <a:cubicBezTo>
                  <a:pt x="11386" y="59"/>
                  <a:pt x="10452" y="-34"/>
                  <a:pt x="10377" y="1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3" name="Image" descr="Imag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841478" y="10397517"/>
            <a:ext cx="1996006" cy="1983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586" extrusionOk="0">
                <a:moveTo>
                  <a:pt x="11059" y="3"/>
                </a:moveTo>
                <a:cubicBezTo>
                  <a:pt x="10379" y="-11"/>
                  <a:pt x="9679" y="28"/>
                  <a:pt x="9082" y="124"/>
                </a:cubicBezTo>
                <a:cubicBezTo>
                  <a:pt x="7577" y="367"/>
                  <a:pt x="5917" y="1029"/>
                  <a:pt x="4674" y="1883"/>
                </a:cubicBezTo>
                <a:cubicBezTo>
                  <a:pt x="3344" y="2796"/>
                  <a:pt x="2186" y="4049"/>
                  <a:pt x="1510" y="5304"/>
                </a:cubicBezTo>
                <a:cubicBezTo>
                  <a:pt x="635" y="6927"/>
                  <a:pt x="291" y="7918"/>
                  <a:pt x="73" y="9460"/>
                </a:cubicBezTo>
                <a:cubicBezTo>
                  <a:pt x="29" y="9773"/>
                  <a:pt x="4" y="10275"/>
                  <a:pt x="0" y="10769"/>
                </a:cubicBezTo>
                <a:cubicBezTo>
                  <a:pt x="-4" y="11263"/>
                  <a:pt x="12" y="11748"/>
                  <a:pt x="52" y="12039"/>
                </a:cubicBezTo>
                <a:cubicBezTo>
                  <a:pt x="289" y="13801"/>
                  <a:pt x="821" y="15283"/>
                  <a:pt x="1720" y="16683"/>
                </a:cubicBezTo>
                <a:cubicBezTo>
                  <a:pt x="3458" y="19390"/>
                  <a:pt x="6418" y="21202"/>
                  <a:pt x="9661" y="21547"/>
                </a:cubicBezTo>
                <a:cubicBezTo>
                  <a:pt x="9939" y="21577"/>
                  <a:pt x="10381" y="21589"/>
                  <a:pt x="10828" y="21586"/>
                </a:cubicBezTo>
                <a:cubicBezTo>
                  <a:pt x="11274" y="21583"/>
                  <a:pt x="11722" y="21563"/>
                  <a:pt x="12007" y="21530"/>
                </a:cubicBezTo>
                <a:cubicBezTo>
                  <a:pt x="14401" y="21248"/>
                  <a:pt x="16612" y="20200"/>
                  <a:pt x="18306" y="18545"/>
                </a:cubicBezTo>
                <a:cubicBezTo>
                  <a:pt x="19384" y="17491"/>
                  <a:pt x="20188" y="16308"/>
                  <a:pt x="20686" y="15045"/>
                </a:cubicBezTo>
                <a:cubicBezTo>
                  <a:pt x="21336" y="13396"/>
                  <a:pt x="21519" y="12568"/>
                  <a:pt x="21561" y="11058"/>
                </a:cubicBezTo>
                <a:cubicBezTo>
                  <a:pt x="21596" y="9775"/>
                  <a:pt x="21444" y="8740"/>
                  <a:pt x="21025" y="7421"/>
                </a:cubicBezTo>
                <a:cubicBezTo>
                  <a:pt x="20392" y="5434"/>
                  <a:pt x="19050" y="3505"/>
                  <a:pt x="17465" y="2310"/>
                </a:cubicBezTo>
                <a:cubicBezTo>
                  <a:pt x="16044" y="1238"/>
                  <a:pt x="14721" y="629"/>
                  <a:pt x="12912" y="206"/>
                </a:cubicBezTo>
                <a:cubicBezTo>
                  <a:pt x="12399" y="87"/>
                  <a:pt x="11739" y="18"/>
                  <a:pt x="11059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4" name="Image" descr="Image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842417" y="7700224"/>
            <a:ext cx="2120432" cy="2069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558" extrusionOk="0">
                <a:moveTo>
                  <a:pt x="11100" y="5"/>
                </a:moveTo>
                <a:cubicBezTo>
                  <a:pt x="9438" y="-40"/>
                  <a:pt x="7808" y="220"/>
                  <a:pt x="6678" y="741"/>
                </a:cubicBezTo>
                <a:cubicBezTo>
                  <a:pt x="6533" y="808"/>
                  <a:pt x="6331" y="885"/>
                  <a:pt x="6231" y="910"/>
                </a:cubicBezTo>
                <a:cubicBezTo>
                  <a:pt x="6130" y="935"/>
                  <a:pt x="6011" y="985"/>
                  <a:pt x="5965" y="1022"/>
                </a:cubicBezTo>
                <a:cubicBezTo>
                  <a:pt x="5920" y="1058"/>
                  <a:pt x="5736" y="1156"/>
                  <a:pt x="5558" y="1241"/>
                </a:cubicBezTo>
                <a:cubicBezTo>
                  <a:pt x="5115" y="1452"/>
                  <a:pt x="4251" y="2049"/>
                  <a:pt x="3919" y="2373"/>
                </a:cubicBezTo>
                <a:cubicBezTo>
                  <a:pt x="3768" y="2521"/>
                  <a:pt x="3621" y="2642"/>
                  <a:pt x="3593" y="2642"/>
                </a:cubicBezTo>
                <a:cubicBezTo>
                  <a:pt x="3565" y="2642"/>
                  <a:pt x="3512" y="2717"/>
                  <a:pt x="3472" y="2807"/>
                </a:cubicBezTo>
                <a:cubicBezTo>
                  <a:pt x="3432" y="2898"/>
                  <a:pt x="3356" y="2969"/>
                  <a:pt x="3303" y="2969"/>
                </a:cubicBezTo>
                <a:cubicBezTo>
                  <a:pt x="3250" y="2969"/>
                  <a:pt x="3127" y="3096"/>
                  <a:pt x="3033" y="3250"/>
                </a:cubicBezTo>
                <a:cubicBezTo>
                  <a:pt x="2939" y="3403"/>
                  <a:pt x="2805" y="3588"/>
                  <a:pt x="2731" y="3663"/>
                </a:cubicBezTo>
                <a:cubicBezTo>
                  <a:pt x="2518" y="3880"/>
                  <a:pt x="2254" y="4217"/>
                  <a:pt x="2296" y="4217"/>
                </a:cubicBezTo>
                <a:cubicBezTo>
                  <a:pt x="2317" y="4217"/>
                  <a:pt x="2267" y="4277"/>
                  <a:pt x="2187" y="4353"/>
                </a:cubicBezTo>
                <a:cubicBezTo>
                  <a:pt x="2107" y="4430"/>
                  <a:pt x="1988" y="4621"/>
                  <a:pt x="1922" y="4779"/>
                </a:cubicBezTo>
                <a:cubicBezTo>
                  <a:pt x="1856" y="4937"/>
                  <a:pt x="1775" y="5069"/>
                  <a:pt x="1744" y="5069"/>
                </a:cubicBezTo>
                <a:cubicBezTo>
                  <a:pt x="1713" y="5069"/>
                  <a:pt x="1637" y="5192"/>
                  <a:pt x="1571" y="5345"/>
                </a:cubicBezTo>
                <a:cubicBezTo>
                  <a:pt x="1505" y="5499"/>
                  <a:pt x="1378" y="5721"/>
                  <a:pt x="1289" y="5837"/>
                </a:cubicBezTo>
                <a:cubicBezTo>
                  <a:pt x="1201" y="5954"/>
                  <a:pt x="1126" y="6089"/>
                  <a:pt x="1124" y="6135"/>
                </a:cubicBezTo>
                <a:cubicBezTo>
                  <a:pt x="1118" y="6265"/>
                  <a:pt x="1020" y="6604"/>
                  <a:pt x="967" y="6677"/>
                </a:cubicBezTo>
                <a:cubicBezTo>
                  <a:pt x="793" y="6915"/>
                  <a:pt x="333" y="8434"/>
                  <a:pt x="331" y="8781"/>
                </a:cubicBezTo>
                <a:cubicBezTo>
                  <a:pt x="330" y="8857"/>
                  <a:pt x="282" y="9036"/>
                  <a:pt x="226" y="9173"/>
                </a:cubicBezTo>
                <a:cubicBezTo>
                  <a:pt x="96" y="9491"/>
                  <a:pt x="6" y="10438"/>
                  <a:pt x="0" y="11529"/>
                </a:cubicBezTo>
                <a:cubicBezTo>
                  <a:pt x="-3" y="12220"/>
                  <a:pt x="19" y="12448"/>
                  <a:pt x="121" y="12741"/>
                </a:cubicBezTo>
                <a:cubicBezTo>
                  <a:pt x="191" y="12939"/>
                  <a:pt x="281" y="13281"/>
                  <a:pt x="323" y="13497"/>
                </a:cubicBezTo>
                <a:cubicBezTo>
                  <a:pt x="364" y="13713"/>
                  <a:pt x="422" y="13950"/>
                  <a:pt x="452" y="14022"/>
                </a:cubicBezTo>
                <a:cubicBezTo>
                  <a:pt x="481" y="14094"/>
                  <a:pt x="542" y="14282"/>
                  <a:pt x="584" y="14444"/>
                </a:cubicBezTo>
                <a:cubicBezTo>
                  <a:pt x="627" y="14605"/>
                  <a:pt x="715" y="14812"/>
                  <a:pt x="782" y="14898"/>
                </a:cubicBezTo>
                <a:cubicBezTo>
                  <a:pt x="848" y="14985"/>
                  <a:pt x="902" y="15090"/>
                  <a:pt x="903" y="15130"/>
                </a:cubicBezTo>
                <a:cubicBezTo>
                  <a:pt x="903" y="15170"/>
                  <a:pt x="1020" y="15387"/>
                  <a:pt x="1160" y="15613"/>
                </a:cubicBezTo>
                <a:cubicBezTo>
                  <a:pt x="1301" y="15840"/>
                  <a:pt x="1414" y="16051"/>
                  <a:pt x="1414" y="16081"/>
                </a:cubicBezTo>
                <a:cubicBezTo>
                  <a:pt x="1414" y="16171"/>
                  <a:pt x="2023" y="17095"/>
                  <a:pt x="2171" y="17230"/>
                </a:cubicBezTo>
                <a:cubicBezTo>
                  <a:pt x="2247" y="17298"/>
                  <a:pt x="2308" y="17377"/>
                  <a:pt x="2308" y="17408"/>
                </a:cubicBezTo>
                <a:cubicBezTo>
                  <a:pt x="2308" y="17438"/>
                  <a:pt x="2359" y="17525"/>
                  <a:pt x="2421" y="17598"/>
                </a:cubicBezTo>
                <a:cubicBezTo>
                  <a:pt x="3092" y="18391"/>
                  <a:pt x="3267" y="18578"/>
                  <a:pt x="3460" y="18714"/>
                </a:cubicBezTo>
                <a:cubicBezTo>
                  <a:pt x="3583" y="18800"/>
                  <a:pt x="3782" y="18971"/>
                  <a:pt x="3903" y="19094"/>
                </a:cubicBezTo>
                <a:cubicBezTo>
                  <a:pt x="4024" y="19217"/>
                  <a:pt x="4239" y="19397"/>
                  <a:pt x="4382" y="19491"/>
                </a:cubicBezTo>
                <a:cubicBezTo>
                  <a:pt x="4627" y="19652"/>
                  <a:pt x="4804" y="19790"/>
                  <a:pt x="5055" y="20020"/>
                </a:cubicBezTo>
                <a:cubicBezTo>
                  <a:pt x="5114" y="20074"/>
                  <a:pt x="5202" y="20128"/>
                  <a:pt x="5252" y="20140"/>
                </a:cubicBezTo>
                <a:cubicBezTo>
                  <a:pt x="5302" y="20152"/>
                  <a:pt x="5389" y="20200"/>
                  <a:pt x="5442" y="20247"/>
                </a:cubicBezTo>
                <a:cubicBezTo>
                  <a:pt x="5494" y="20295"/>
                  <a:pt x="5625" y="20356"/>
                  <a:pt x="5736" y="20380"/>
                </a:cubicBezTo>
                <a:cubicBezTo>
                  <a:pt x="5846" y="20404"/>
                  <a:pt x="5987" y="20478"/>
                  <a:pt x="6046" y="20545"/>
                </a:cubicBezTo>
                <a:cubicBezTo>
                  <a:pt x="6104" y="20611"/>
                  <a:pt x="6259" y="20686"/>
                  <a:pt x="6388" y="20710"/>
                </a:cubicBezTo>
                <a:cubicBezTo>
                  <a:pt x="6518" y="20735"/>
                  <a:pt x="6710" y="20794"/>
                  <a:pt x="6815" y="20843"/>
                </a:cubicBezTo>
                <a:cubicBezTo>
                  <a:pt x="7016" y="20935"/>
                  <a:pt x="7543" y="21090"/>
                  <a:pt x="8104" y="21223"/>
                </a:cubicBezTo>
                <a:cubicBezTo>
                  <a:pt x="8286" y="21266"/>
                  <a:pt x="8457" y="21325"/>
                  <a:pt x="8482" y="21351"/>
                </a:cubicBezTo>
                <a:cubicBezTo>
                  <a:pt x="8508" y="21378"/>
                  <a:pt x="8630" y="21402"/>
                  <a:pt x="8756" y="21405"/>
                </a:cubicBezTo>
                <a:cubicBezTo>
                  <a:pt x="8882" y="21408"/>
                  <a:pt x="9118" y="21447"/>
                  <a:pt x="9276" y="21492"/>
                </a:cubicBezTo>
                <a:cubicBezTo>
                  <a:pt x="9423" y="21533"/>
                  <a:pt x="10019" y="21555"/>
                  <a:pt x="10629" y="21558"/>
                </a:cubicBezTo>
                <a:cubicBezTo>
                  <a:pt x="11239" y="21560"/>
                  <a:pt x="11861" y="21540"/>
                  <a:pt x="12055" y="21500"/>
                </a:cubicBezTo>
                <a:cubicBezTo>
                  <a:pt x="12160" y="21478"/>
                  <a:pt x="12445" y="21417"/>
                  <a:pt x="12691" y="21363"/>
                </a:cubicBezTo>
                <a:cubicBezTo>
                  <a:pt x="12937" y="21310"/>
                  <a:pt x="13226" y="21253"/>
                  <a:pt x="13331" y="21239"/>
                </a:cubicBezTo>
                <a:cubicBezTo>
                  <a:pt x="13891" y="21165"/>
                  <a:pt x="16220" y="20166"/>
                  <a:pt x="16727" y="19780"/>
                </a:cubicBezTo>
                <a:cubicBezTo>
                  <a:pt x="16835" y="19698"/>
                  <a:pt x="16949" y="19627"/>
                  <a:pt x="16984" y="19627"/>
                </a:cubicBezTo>
                <a:cubicBezTo>
                  <a:pt x="17020" y="19627"/>
                  <a:pt x="17107" y="19564"/>
                  <a:pt x="17174" y="19487"/>
                </a:cubicBezTo>
                <a:cubicBezTo>
                  <a:pt x="17241" y="19410"/>
                  <a:pt x="17407" y="19271"/>
                  <a:pt x="17544" y="19177"/>
                </a:cubicBezTo>
                <a:cubicBezTo>
                  <a:pt x="17681" y="19082"/>
                  <a:pt x="17834" y="18977"/>
                  <a:pt x="17886" y="18941"/>
                </a:cubicBezTo>
                <a:cubicBezTo>
                  <a:pt x="18137" y="18767"/>
                  <a:pt x="18937" y="17856"/>
                  <a:pt x="19401" y="17217"/>
                </a:cubicBezTo>
                <a:cubicBezTo>
                  <a:pt x="19539" y="17028"/>
                  <a:pt x="19669" y="16874"/>
                  <a:pt x="19691" y="16874"/>
                </a:cubicBezTo>
                <a:cubicBezTo>
                  <a:pt x="19713" y="16874"/>
                  <a:pt x="19840" y="16682"/>
                  <a:pt x="19973" y="16448"/>
                </a:cubicBezTo>
                <a:cubicBezTo>
                  <a:pt x="20106" y="16215"/>
                  <a:pt x="20254" y="15990"/>
                  <a:pt x="20303" y="15948"/>
                </a:cubicBezTo>
                <a:cubicBezTo>
                  <a:pt x="20352" y="15907"/>
                  <a:pt x="20392" y="15840"/>
                  <a:pt x="20392" y="15800"/>
                </a:cubicBezTo>
                <a:cubicBezTo>
                  <a:pt x="20392" y="15759"/>
                  <a:pt x="20469" y="15580"/>
                  <a:pt x="20561" y="15403"/>
                </a:cubicBezTo>
                <a:cubicBezTo>
                  <a:pt x="20653" y="15226"/>
                  <a:pt x="20732" y="15049"/>
                  <a:pt x="20738" y="15010"/>
                </a:cubicBezTo>
                <a:cubicBezTo>
                  <a:pt x="20744" y="14971"/>
                  <a:pt x="20779" y="14850"/>
                  <a:pt x="20819" y="14741"/>
                </a:cubicBezTo>
                <a:cubicBezTo>
                  <a:pt x="20886" y="14556"/>
                  <a:pt x="21020" y="14095"/>
                  <a:pt x="21249" y="13266"/>
                </a:cubicBezTo>
                <a:cubicBezTo>
                  <a:pt x="21506" y="12335"/>
                  <a:pt x="21597" y="10405"/>
                  <a:pt x="21443" y="9120"/>
                </a:cubicBezTo>
                <a:cubicBezTo>
                  <a:pt x="21395" y="8718"/>
                  <a:pt x="21095" y="7496"/>
                  <a:pt x="20915" y="6970"/>
                </a:cubicBezTo>
                <a:cubicBezTo>
                  <a:pt x="20634" y="6145"/>
                  <a:pt x="20084" y="5103"/>
                  <a:pt x="19679" y="4622"/>
                </a:cubicBezTo>
                <a:cubicBezTo>
                  <a:pt x="19579" y="4504"/>
                  <a:pt x="19497" y="4370"/>
                  <a:pt x="19497" y="4324"/>
                </a:cubicBezTo>
                <a:cubicBezTo>
                  <a:pt x="19497" y="4278"/>
                  <a:pt x="19418" y="4154"/>
                  <a:pt x="19320" y="4047"/>
                </a:cubicBezTo>
                <a:cubicBezTo>
                  <a:pt x="19223" y="3941"/>
                  <a:pt x="19061" y="3737"/>
                  <a:pt x="18958" y="3593"/>
                </a:cubicBezTo>
                <a:cubicBezTo>
                  <a:pt x="18664" y="3182"/>
                  <a:pt x="17720" y="2273"/>
                  <a:pt x="17262" y="1960"/>
                </a:cubicBezTo>
                <a:cubicBezTo>
                  <a:pt x="16139" y="1192"/>
                  <a:pt x="15688" y="935"/>
                  <a:pt x="15454" y="935"/>
                </a:cubicBezTo>
                <a:cubicBezTo>
                  <a:pt x="15371" y="935"/>
                  <a:pt x="15248" y="893"/>
                  <a:pt x="15180" y="840"/>
                </a:cubicBezTo>
                <a:cubicBezTo>
                  <a:pt x="15112" y="787"/>
                  <a:pt x="14995" y="742"/>
                  <a:pt x="14922" y="741"/>
                </a:cubicBezTo>
                <a:cubicBezTo>
                  <a:pt x="14849" y="739"/>
                  <a:pt x="14771" y="722"/>
                  <a:pt x="14749" y="699"/>
                </a:cubicBezTo>
                <a:cubicBezTo>
                  <a:pt x="14620" y="567"/>
                  <a:pt x="13582" y="282"/>
                  <a:pt x="12755" y="154"/>
                </a:cubicBezTo>
                <a:cubicBezTo>
                  <a:pt x="12211" y="69"/>
                  <a:pt x="11654" y="20"/>
                  <a:pt x="11100" y="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5" name="Image" descr="Image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07597" y="10476085"/>
            <a:ext cx="1966070" cy="1961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1" h="21588" extrusionOk="0">
                <a:moveTo>
                  <a:pt x="10030" y="5"/>
                </a:moveTo>
                <a:cubicBezTo>
                  <a:pt x="9287" y="23"/>
                  <a:pt x="8544" y="85"/>
                  <a:pt x="8084" y="189"/>
                </a:cubicBezTo>
                <a:cubicBezTo>
                  <a:pt x="5908" y="681"/>
                  <a:pt x="3910" y="1900"/>
                  <a:pt x="2555" y="3560"/>
                </a:cubicBezTo>
                <a:cubicBezTo>
                  <a:pt x="93" y="6576"/>
                  <a:pt x="-635" y="10481"/>
                  <a:pt x="568" y="14234"/>
                </a:cubicBezTo>
                <a:cubicBezTo>
                  <a:pt x="1708" y="17790"/>
                  <a:pt x="4820" y="20569"/>
                  <a:pt x="8417" y="21243"/>
                </a:cubicBezTo>
                <a:cubicBezTo>
                  <a:pt x="9363" y="21420"/>
                  <a:pt x="11154" y="21420"/>
                  <a:pt x="12135" y="21243"/>
                </a:cubicBezTo>
                <a:cubicBezTo>
                  <a:pt x="16470" y="20461"/>
                  <a:pt x="19780" y="16985"/>
                  <a:pt x="20553" y="12399"/>
                </a:cubicBezTo>
                <a:cubicBezTo>
                  <a:pt x="20965" y="9958"/>
                  <a:pt x="20384" y="6994"/>
                  <a:pt x="19096" y="4949"/>
                </a:cubicBezTo>
                <a:cubicBezTo>
                  <a:pt x="18589" y="4144"/>
                  <a:pt x="17219" y="2566"/>
                  <a:pt x="16666" y="2150"/>
                </a:cubicBezTo>
                <a:cubicBezTo>
                  <a:pt x="15250" y="1082"/>
                  <a:pt x="13673" y="389"/>
                  <a:pt x="11992" y="97"/>
                </a:cubicBezTo>
                <a:cubicBezTo>
                  <a:pt x="11519" y="15"/>
                  <a:pt x="10773" y="-12"/>
                  <a:pt x="10030" y="5"/>
                </a:cubicBezTo>
                <a:close/>
                <a:moveTo>
                  <a:pt x="20187" y="21396"/>
                </a:moveTo>
                <a:cubicBezTo>
                  <a:pt x="20180" y="21400"/>
                  <a:pt x="20162" y="21401"/>
                  <a:pt x="20157" y="21405"/>
                </a:cubicBezTo>
                <a:cubicBezTo>
                  <a:pt x="20136" y="21423"/>
                  <a:pt x="20120" y="21437"/>
                  <a:pt x="20103" y="21444"/>
                </a:cubicBezTo>
                <a:cubicBezTo>
                  <a:pt x="20119" y="21463"/>
                  <a:pt x="20152" y="21436"/>
                  <a:pt x="20187" y="21396"/>
                </a:cubicBezTo>
                <a:close/>
                <a:moveTo>
                  <a:pt x="19585" y="21422"/>
                </a:moveTo>
                <a:cubicBezTo>
                  <a:pt x="19586" y="21427"/>
                  <a:pt x="19585" y="21430"/>
                  <a:pt x="19585" y="21435"/>
                </a:cubicBezTo>
                <a:cubicBezTo>
                  <a:pt x="19589" y="21432"/>
                  <a:pt x="19606" y="21429"/>
                  <a:pt x="19606" y="21426"/>
                </a:cubicBezTo>
                <a:cubicBezTo>
                  <a:pt x="19606" y="21424"/>
                  <a:pt x="19588" y="21424"/>
                  <a:pt x="19585" y="21422"/>
                </a:cubicBezTo>
                <a:close/>
                <a:moveTo>
                  <a:pt x="17391" y="21426"/>
                </a:moveTo>
                <a:cubicBezTo>
                  <a:pt x="17400" y="21450"/>
                  <a:pt x="17408" y="21476"/>
                  <a:pt x="17408" y="21505"/>
                </a:cubicBezTo>
                <a:cubicBezTo>
                  <a:pt x="17408" y="21537"/>
                  <a:pt x="17400" y="21566"/>
                  <a:pt x="17391" y="21588"/>
                </a:cubicBezTo>
                <a:cubicBezTo>
                  <a:pt x="17415" y="21572"/>
                  <a:pt x="17433" y="21546"/>
                  <a:pt x="17433" y="21505"/>
                </a:cubicBezTo>
                <a:cubicBezTo>
                  <a:pt x="17433" y="21464"/>
                  <a:pt x="17415" y="21442"/>
                  <a:pt x="17391" y="21426"/>
                </a:cubicBezTo>
                <a:close/>
                <a:moveTo>
                  <a:pt x="19437" y="21426"/>
                </a:moveTo>
                <a:cubicBezTo>
                  <a:pt x="19424" y="21434"/>
                  <a:pt x="19412" y="21442"/>
                  <a:pt x="19412" y="21453"/>
                </a:cubicBezTo>
                <a:cubicBezTo>
                  <a:pt x="19412" y="21467"/>
                  <a:pt x="19431" y="21473"/>
                  <a:pt x="19454" y="21474"/>
                </a:cubicBezTo>
                <a:cubicBezTo>
                  <a:pt x="19442" y="21459"/>
                  <a:pt x="19436" y="21444"/>
                  <a:pt x="19437" y="21426"/>
                </a:cubicBezTo>
                <a:close/>
                <a:moveTo>
                  <a:pt x="20818" y="21426"/>
                </a:moveTo>
                <a:cubicBezTo>
                  <a:pt x="20828" y="21450"/>
                  <a:pt x="20835" y="21476"/>
                  <a:pt x="20835" y="21505"/>
                </a:cubicBezTo>
                <a:cubicBezTo>
                  <a:pt x="20835" y="21537"/>
                  <a:pt x="20828" y="21566"/>
                  <a:pt x="20818" y="21588"/>
                </a:cubicBezTo>
                <a:cubicBezTo>
                  <a:pt x="20843" y="21572"/>
                  <a:pt x="20861" y="21546"/>
                  <a:pt x="20861" y="21505"/>
                </a:cubicBezTo>
                <a:cubicBezTo>
                  <a:pt x="20861" y="21464"/>
                  <a:pt x="20843" y="21442"/>
                  <a:pt x="20818" y="21426"/>
                </a:cubicBezTo>
                <a:close/>
                <a:moveTo>
                  <a:pt x="17252" y="21461"/>
                </a:moveTo>
                <a:cubicBezTo>
                  <a:pt x="17246" y="21475"/>
                  <a:pt x="17239" y="21486"/>
                  <a:pt x="17239" y="21505"/>
                </a:cubicBezTo>
                <a:cubicBezTo>
                  <a:pt x="17239" y="21524"/>
                  <a:pt x="17247" y="21535"/>
                  <a:pt x="17252" y="21549"/>
                </a:cubicBezTo>
                <a:cubicBezTo>
                  <a:pt x="17247" y="21519"/>
                  <a:pt x="17246" y="21489"/>
                  <a:pt x="17252" y="21461"/>
                </a:cubicBezTo>
                <a:close/>
                <a:moveTo>
                  <a:pt x="20679" y="21461"/>
                </a:moveTo>
                <a:cubicBezTo>
                  <a:pt x="20674" y="21475"/>
                  <a:pt x="20667" y="21486"/>
                  <a:pt x="20667" y="21505"/>
                </a:cubicBezTo>
                <a:cubicBezTo>
                  <a:pt x="20667" y="21524"/>
                  <a:pt x="20674" y="21535"/>
                  <a:pt x="20679" y="21549"/>
                </a:cubicBezTo>
                <a:cubicBezTo>
                  <a:pt x="20674" y="21519"/>
                  <a:pt x="20674" y="21489"/>
                  <a:pt x="20679" y="2146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6" name="Image" descr="Image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45880" y="10476085"/>
            <a:ext cx="1953459" cy="1946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48" extrusionOk="0">
                <a:moveTo>
                  <a:pt x="10734" y="0"/>
                </a:moveTo>
                <a:cubicBezTo>
                  <a:pt x="9911" y="-2"/>
                  <a:pt x="9099" y="55"/>
                  <a:pt x="8576" y="172"/>
                </a:cubicBezTo>
                <a:cubicBezTo>
                  <a:pt x="4274" y="1135"/>
                  <a:pt x="1146" y="4245"/>
                  <a:pt x="176" y="8521"/>
                </a:cubicBezTo>
                <a:cubicBezTo>
                  <a:pt x="43" y="9108"/>
                  <a:pt x="6" y="9497"/>
                  <a:pt x="1" y="10442"/>
                </a:cubicBezTo>
                <a:cubicBezTo>
                  <a:pt x="-10" y="12183"/>
                  <a:pt x="177" y="13383"/>
                  <a:pt x="624" y="14511"/>
                </a:cubicBezTo>
                <a:cubicBezTo>
                  <a:pt x="1289" y="16189"/>
                  <a:pt x="1966" y="17250"/>
                  <a:pt x="3089" y="18365"/>
                </a:cubicBezTo>
                <a:cubicBezTo>
                  <a:pt x="3981" y="19251"/>
                  <a:pt x="4532" y="19672"/>
                  <a:pt x="5488" y="20202"/>
                </a:cubicBezTo>
                <a:cubicBezTo>
                  <a:pt x="6666" y="20855"/>
                  <a:pt x="7935" y="21283"/>
                  <a:pt x="9247" y="21472"/>
                </a:cubicBezTo>
                <a:cubicBezTo>
                  <a:pt x="10124" y="21598"/>
                  <a:pt x="11937" y="21563"/>
                  <a:pt x="12730" y="21402"/>
                </a:cubicBezTo>
                <a:cubicBezTo>
                  <a:pt x="17042" y="20522"/>
                  <a:pt x="20289" y="17416"/>
                  <a:pt x="21287" y="13215"/>
                </a:cubicBezTo>
                <a:cubicBezTo>
                  <a:pt x="21421" y="12652"/>
                  <a:pt x="21590" y="11280"/>
                  <a:pt x="21590" y="10771"/>
                </a:cubicBezTo>
                <a:cubicBezTo>
                  <a:pt x="21590" y="9165"/>
                  <a:pt x="21081" y="7174"/>
                  <a:pt x="20283" y="5665"/>
                </a:cubicBezTo>
                <a:cubicBezTo>
                  <a:pt x="18789" y="2838"/>
                  <a:pt x="16154" y="869"/>
                  <a:pt x="12953" y="185"/>
                </a:cubicBezTo>
                <a:cubicBezTo>
                  <a:pt x="12391" y="65"/>
                  <a:pt x="11557" y="3"/>
                  <a:pt x="1073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7" name="Image" descr="Image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42252" y="2382977"/>
            <a:ext cx="2039194" cy="1958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23" h="21573" extrusionOk="0">
                <a:moveTo>
                  <a:pt x="9844" y="1"/>
                </a:moveTo>
                <a:cubicBezTo>
                  <a:pt x="8859" y="-8"/>
                  <a:pt x="8346" y="94"/>
                  <a:pt x="7491" y="386"/>
                </a:cubicBezTo>
                <a:cubicBezTo>
                  <a:pt x="5880" y="936"/>
                  <a:pt x="5662" y="1059"/>
                  <a:pt x="4268" y="2208"/>
                </a:cubicBezTo>
                <a:cubicBezTo>
                  <a:pt x="1046" y="4864"/>
                  <a:pt x="-583" y="9139"/>
                  <a:pt x="190" y="12912"/>
                </a:cubicBezTo>
                <a:cubicBezTo>
                  <a:pt x="757" y="15684"/>
                  <a:pt x="927" y="16019"/>
                  <a:pt x="2737" y="17968"/>
                </a:cubicBezTo>
                <a:cubicBezTo>
                  <a:pt x="4479" y="19843"/>
                  <a:pt x="6123" y="20982"/>
                  <a:pt x="7694" y="21408"/>
                </a:cubicBezTo>
                <a:cubicBezTo>
                  <a:pt x="8103" y="21519"/>
                  <a:pt x="9598" y="21592"/>
                  <a:pt x="11017" y="21570"/>
                </a:cubicBezTo>
                <a:lnTo>
                  <a:pt x="13597" y="21530"/>
                </a:lnTo>
                <a:lnTo>
                  <a:pt x="15497" y="20512"/>
                </a:lnTo>
                <a:lnTo>
                  <a:pt x="17397" y="19498"/>
                </a:lnTo>
                <a:lnTo>
                  <a:pt x="18549" y="17396"/>
                </a:lnTo>
                <a:cubicBezTo>
                  <a:pt x="20814" y="13271"/>
                  <a:pt x="21017" y="9676"/>
                  <a:pt x="19205" y="5691"/>
                </a:cubicBezTo>
                <a:cubicBezTo>
                  <a:pt x="18217" y="3518"/>
                  <a:pt x="17421" y="2523"/>
                  <a:pt x="15934" y="1592"/>
                </a:cubicBezTo>
                <a:cubicBezTo>
                  <a:pt x="13932" y="338"/>
                  <a:pt x="13408" y="172"/>
                  <a:pt x="11017" y="45"/>
                </a:cubicBezTo>
                <a:cubicBezTo>
                  <a:pt x="10553" y="20"/>
                  <a:pt x="10173" y="4"/>
                  <a:pt x="9844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8" name="Image" descr="Image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04452" y="2225824"/>
            <a:ext cx="2338996" cy="2273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" descr="Image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166640" y="2346672"/>
            <a:ext cx="2039042" cy="2031531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куны"/>
          <p:cNvSpPr txBox="1"/>
          <p:nvPr/>
        </p:nvSpPr>
        <p:spPr>
          <a:xfrm>
            <a:off x="13486837" y="4387999"/>
            <a:ext cx="974626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90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куны</a:t>
            </a:r>
          </a:p>
        </p:txBody>
      </p:sp>
      <p:sp>
        <p:nvSpPr>
          <p:cNvPr id="61" name="векши"/>
          <p:cNvSpPr txBox="1"/>
          <p:nvPr/>
        </p:nvSpPr>
        <p:spPr>
          <a:xfrm>
            <a:off x="15993648" y="4387999"/>
            <a:ext cx="1210268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90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векши</a:t>
            </a:r>
          </a:p>
        </p:txBody>
      </p:sp>
      <p:sp>
        <p:nvSpPr>
          <p:cNvPr id="62" name="резаны"/>
          <p:cNvSpPr txBox="1"/>
          <p:nvPr/>
        </p:nvSpPr>
        <p:spPr>
          <a:xfrm>
            <a:off x="18511728" y="4387999"/>
            <a:ext cx="1407437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90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резаны</a:t>
            </a:r>
          </a:p>
        </p:txBody>
      </p:sp>
      <p:pic>
        <p:nvPicPr>
          <p:cNvPr id="63" name="Image" descr="Image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819363" y="2394706"/>
            <a:ext cx="2275736" cy="1935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565" extrusionOk="0">
                <a:moveTo>
                  <a:pt x="12985" y="9"/>
                </a:moveTo>
                <a:cubicBezTo>
                  <a:pt x="12413" y="44"/>
                  <a:pt x="12320" y="56"/>
                  <a:pt x="12234" y="89"/>
                </a:cubicBezTo>
                <a:cubicBezTo>
                  <a:pt x="12190" y="105"/>
                  <a:pt x="12143" y="101"/>
                  <a:pt x="12132" y="80"/>
                </a:cubicBezTo>
                <a:cubicBezTo>
                  <a:pt x="12110" y="39"/>
                  <a:pt x="11933" y="62"/>
                  <a:pt x="11873" y="115"/>
                </a:cubicBezTo>
                <a:cubicBezTo>
                  <a:pt x="11853" y="133"/>
                  <a:pt x="11805" y="131"/>
                  <a:pt x="11767" y="115"/>
                </a:cubicBezTo>
                <a:cubicBezTo>
                  <a:pt x="11647" y="64"/>
                  <a:pt x="11272" y="161"/>
                  <a:pt x="11230" y="252"/>
                </a:cubicBezTo>
                <a:cubicBezTo>
                  <a:pt x="11200" y="318"/>
                  <a:pt x="11184" y="323"/>
                  <a:pt x="11143" y="283"/>
                </a:cubicBezTo>
                <a:cubicBezTo>
                  <a:pt x="11066" y="208"/>
                  <a:pt x="10886" y="261"/>
                  <a:pt x="10425" y="500"/>
                </a:cubicBezTo>
                <a:cubicBezTo>
                  <a:pt x="10200" y="617"/>
                  <a:pt x="9981" y="712"/>
                  <a:pt x="9937" y="712"/>
                </a:cubicBezTo>
                <a:cubicBezTo>
                  <a:pt x="9893" y="712"/>
                  <a:pt x="9849" y="738"/>
                  <a:pt x="9839" y="770"/>
                </a:cubicBezTo>
                <a:cubicBezTo>
                  <a:pt x="9821" y="825"/>
                  <a:pt x="9407" y="890"/>
                  <a:pt x="8993" y="902"/>
                </a:cubicBezTo>
                <a:cubicBezTo>
                  <a:pt x="8888" y="906"/>
                  <a:pt x="8713" y="990"/>
                  <a:pt x="8373" y="1199"/>
                </a:cubicBezTo>
                <a:cubicBezTo>
                  <a:pt x="8112" y="1359"/>
                  <a:pt x="7810" y="1526"/>
                  <a:pt x="7704" y="1570"/>
                </a:cubicBezTo>
                <a:cubicBezTo>
                  <a:pt x="7097" y="1821"/>
                  <a:pt x="5711" y="2823"/>
                  <a:pt x="4907" y="3591"/>
                </a:cubicBezTo>
                <a:cubicBezTo>
                  <a:pt x="4247" y="4221"/>
                  <a:pt x="3374" y="5506"/>
                  <a:pt x="2907" y="6540"/>
                </a:cubicBezTo>
                <a:cubicBezTo>
                  <a:pt x="2309" y="7861"/>
                  <a:pt x="1823" y="9345"/>
                  <a:pt x="1576" y="10586"/>
                </a:cubicBezTo>
                <a:cubicBezTo>
                  <a:pt x="1515" y="10892"/>
                  <a:pt x="1431" y="11305"/>
                  <a:pt x="1392" y="11506"/>
                </a:cubicBezTo>
                <a:cubicBezTo>
                  <a:pt x="1352" y="11706"/>
                  <a:pt x="1292" y="11988"/>
                  <a:pt x="1260" y="12129"/>
                </a:cubicBezTo>
                <a:cubicBezTo>
                  <a:pt x="1228" y="12271"/>
                  <a:pt x="1193" y="12443"/>
                  <a:pt x="1181" y="12514"/>
                </a:cubicBezTo>
                <a:cubicBezTo>
                  <a:pt x="1170" y="12585"/>
                  <a:pt x="1147" y="12673"/>
                  <a:pt x="1129" y="12713"/>
                </a:cubicBezTo>
                <a:cubicBezTo>
                  <a:pt x="1110" y="12753"/>
                  <a:pt x="1095" y="12837"/>
                  <a:pt x="1095" y="12899"/>
                </a:cubicBezTo>
                <a:cubicBezTo>
                  <a:pt x="1095" y="12961"/>
                  <a:pt x="1079" y="13045"/>
                  <a:pt x="1061" y="13084"/>
                </a:cubicBezTo>
                <a:cubicBezTo>
                  <a:pt x="1043" y="13124"/>
                  <a:pt x="1022" y="13213"/>
                  <a:pt x="1012" y="13283"/>
                </a:cubicBezTo>
                <a:cubicBezTo>
                  <a:pt x="1002" y="13354"/>
                  <a:pt x="935" y="13615"/>
                  <a:pt x="865" y="13863"/>
                </a:cubicBezTo>
                <a:cubicBezTo>
                  <a:pt x="795" y="14110"/>
                  <a:pt x="708" y="14455"/>
                  <a:pt x="674" y="14632"/>
                </a:cubicBezTo>
                <a:cubicBezTo>
                  <a:pt x="639" y="14809"/>
                  <a:pt x="572" y="15126"/>
                  <a:pt x="523" y="15335"/>
                </a:cubicBezTo>
                <a:cubicBezTo>
                  <a:pt x="475" y="15544"/>
                  <a:pt x="439" y="15747"/>
                  <a:pt x="444" y="15786"/>
                </a:cubicBezTo>
                <a:cubicBezTo>
                  <a:pt x="450" y="15825"/>
                  <a:pt x="441" y="15880"/>
                  <a:pt x="426" y="15910"/>
                </a:cubicBezTo>
                <a:cubicBezTo>
                  <a:pt x="410" y="15939"/>
                  <a:pt x="383" y="16054"/>
                  <a:pt x="365" y="16166"/>
                </a:cubicBezTo>
                <a:cubicBezTo>
                  <a:pt x="348" y="16278"/>
                  <a:pt x="258" y="16626"/>
                  <a:pt x="166" y="16940"/>
                </a:cubicBezTo>
                <a:cubicBezTo>
                  <a:pt x="8" y="17483"/>
                  <a:pt x="-34" y="17719"/>
                  <a:pt x="27" y="17718"/>
                </a:cubicBezTo>
                <a:cubicBezTo>
                  <a:pt x="42" y="17718"/>
                  <a:pt x="155" y="17670"/>
                  <a:pt x="275" y="17612"/>
                </a:cubicBezTo>
                <a:cubicBezTo>
                  <a:pt x="529" y="17489"/>
                  <a:pt x="621" y="17480"/>
                  <a:pt x="843" y="17564"/>
                </a:cubicBezTo>
                <a:cubicBezTo>
                  <a:pt x="932" y="17597"/>
                  <a:pt x="1062" y="17638"/>
                  <a:pt x="1136" y="17652"/>
                </a:cubicBezTo>
                <a:cubicBezTo>
                  <a:pt x="1210" y="17666"/>
                  <a:pt x="1307" y="17712"/>
                  <a:pt x="1350" y="17754"/>
                </a:cubicBezTo>
                <a:cubicBezTo>
                  <a:pt x="1427" y="17827"/>
                  <a:pt x="1428" y="17831"/>
                  <a:pt x="1373" y="18081"/>
                </a:cubicBezTo>
                <a:cubicBezTo>
                  <a:pt x="1342" y="18221"/>
                  <a:pt x="1291" y="18358"/>
                  <a:pt x="1264" y="18382"/>
                </a:cubicBezTo>
                <a:cubicBezTo>
                  <a:pt x="1236" y="18405"/>
                  <a:pt x="1222" y="18448"/>
                  <a:pt x="1230" y="18474"/>
                </a:cubicBezTo>
                <a:cubicBezTo>
                  <a:pt x="1257" y="18567"/>
                  <a:pt x="1054" y="18788"/>
                  <a:pt x="899" y="18837"/>
                </a:cubicBezTo>
                <a:cubicBezTo>
                  <a:pt x="664" y="18911"/>
                  <a:pt x="475" y="19019"/>
                  <a:pt x="474" y="19080"/>
                </a:cubicBezTo>
                <a:cubicBezTo>
                  <a:pt x="474" y="19110"/>
                  <a:pt x="451" y="19147"/>
                  <a:pt x="422" y="19160"/>
                </a:cubicBezTo>
                <a:cubicBezTo>
                  <a:pt x="393" y="19173"/>
                  <a:pt x="379" y="19202"/>
                  <a:pt x="388" y="19230"/>
                </a:cubicBezTo>
                <a:cubicBezTo>
                  <a:pt x="397" y="19259"/>
                  <a:pt x="360" y="19349"/>
                  <a:pt x="309" y="19429"/>
                </a:cubicBezTo>
                <a:cubicBezTo>
                  <a:pt x="235" y="19547"/>
                  <a:pt x="223" y="19609"/>
                  <a:pt x="241" y="19730"/>
                </a:cubicBezTo>
                <a:cubicBezTo>
                  <a:pt x="296" y="20093"/>
                  <a:pt x="614" y="20555"/>
                  <a:pt x="929" y="20734"/>
                </a:cubicBezTo>
                <a:cubicBezTo>
                  <a:pt x="1165" y="20867"/>
                  <a:pt x="1509" y="20879"/>
                  <a:pt x="1730" y="20760"/>
                </a:cubicBezTo>
                <a:cubicBezTo>
                  <a:pt x="1820" y="20712"/>
                  <a:pt x="1912" y="20672"/>
                  <a:pt x="1937" y="20672"/>
                </a:cubicBezTo>
                <a:cubicBezTo>
                  <a:pt x="1961" y="20672"/>
                  <a:pt x="2055" y="20622"/>
                  <a:pt x="2144" y="20561"/>
                </a:cubicBezTo>
                <a:cubicBezTo>
                  <a:pt x="2283" y="20465"/>
                  <a:pt x="2343" y="20453"/>
                  <a:pt x="2613" y="20455"/>
                </a:cubicBezTo>
                <a:cubicBezTo>
                  <a:pt x="3135" y="20460"/>
                  <a:pt x="3553" y="20541"/>
                  <a:pt x="5143" y="20946"/>
                </a:cubicBezTo>
                <a:cubicBezTo>
                  <a:pt x="5780" y="21108"/>
                  <a:pt x="6417" y="21183"/>
                  <a:pt x="7422" y="21211"/>
                </a:cubicBezTo>
                <a:cubicBezTo>
                  <a:pt x="7923" y="21226"/>
                  <a:pt x="8353" y="21234"/>
                  <a:pt x="8373" y="21234"/>
                </a:cubicBezTo>
                <a:cubicBezTo>
                  <a:pt x="8393" y="21233"/>
                  <a:pt x="8943" y="21223"/>
                  <a:pt x="9598" y="21207"/>
                </a:cubicBezTo>
                <a:lnTo>
                  <a:pt x="10790" y="21176"/>
                </a:lnTo>
                <a:lnTo>
                  <a:pt x="10865" y="21379"/>
                </a:lnTo>
                <a:cubicBezTo>
                  <a:pt x="10939" y="21574"/>
                  <a:pt x="10946" y="21580"/>
                  <a:pt x="11061" y="21552"/>
                </a:cubicBezTo>
                <a:cubicBezTo>
                  <a:pt x="11126" y="21536"/>
                  <a:pt x="11216" y="21496"/>
                  <a:pt x="11260" y="21463"/>
                </a:cubicBezTo>
                <a:cubicBezTo>
                  <a:pt x="11309" y="21427"/>
                  <a:pt x="11385" y="21412"/>
                  <a:pt x="11452" y="21428"/>
                </a:cubicBezTo>
                <a:cubicBezTo>
                  <a:pt x="11540" y="21449"/>
                  <a:pt x="11619" y="21415"/>
                  <a:pt x="11846" y="21260"/>
                </a:cubicBezTo>
                <a:cubicBezTo>
                  <a:pt x="12155" y="21049"/>
                  <a:pt x="12330" y="20957"/>
                  <a:pt x="13023" y="20650"/>
                </a:cubicBezTo>
                <a:cubicBezTo>
                  <a:pt x="13788" y="20311"/>
                  <a:pt x="14533" y="19836"/>
                  <a:pt x="15760" y="18899"/>
                </a:cubicBezTo>
                <a:cubicBezTo>
                  <a:pt x="16402" y="18408"/>
                  <a:pt x="16842" y="17937"/>
                  <a:pt x="17309" y="17245"/>
                </a:cubicBezTo>
                <a:cubicBezTo>
                  <a:pt x="17427" y="17070"/>
                  <a:pt x="17830" y="16561"/>
                  <a:pt x="18203" y="16113"/>
                </a:cubicBezTo>
                <a:cubicBezTo>
                  <a:pt x="18923" y="15251"/>
                  <a:pt x="19213" y="14824"/>
                  <a:pt x="19700" y="13929"/>
                </a:cubicBezTo>
                <a:cubicBezTo>
                  <a:pt x="20309" y="12809"/>
                  <a:pt x="20773" y="11702"/>
                  <a:pt x="20903" y="11059"/>
                </a:cubicBezTo>
                <a:cubicBezTo>
                  <a:pt x="20942" y="10866"/>
                  <a:pt x="21008" y="10592"/>
                  <a:pt x="21049" y="10453"/>
                </a:cubicBezTo>
                <a:cubicBezTo>
                  <a:pt x="21144" y="10136"/>
                  <a:pt x="21291" y="9381"/>
                  <a:pt x="21324" y="9043"/>
                </a:cubicBezTo>
                <a:cubicBezTo>
                  <a:pt x="21364" y="8622"/>
                  <a:pt x="21412" y="8409"/>
                  <a:pt x="21493" y="8309"/>
                </a:cubicBezTo>
                <a:cubicBezTo>
                  <a:pt x="21558" y="8228"/>
                  <a:pt x="21566" y="8177"/>
                  <a:pt x="21549" y="7960"/>
                </a:cubicBezTo>
                <a:cubicBezTo>
                  <a:pt x="21537" y="7802"/>
                  <a:pt x="21493" y="7633"/>
                  <a:pt x="21436" y="7517"/>
                </a:cubicBezTo>
                <a:cubicBezTo>
                  <a:pt x="21386" y="7415"/>
                  <a:pt x="21309" y="7200"/>
                  <a:pt x="21264" y="7040"/>
                </a:cubicBezTo>
                <a:cubicBezTo>
                  <a:pt x="21214" y="6864"/>
                  <a:pt x="21153" y="6731"/>
                  <a:pt x="21109" y="6704"/>
                </a:cubicBezTo>
                <a:cubicBezTo>
                  <a:pt x="21043" y="6662"/>
                  <a:pt x="21042" y="6628"/>
                  <a:pt x="21064" y="6301"/>
                </a:cubicBezTo>
                <a:cubicBezTo>
                  <a:pt x="21078" y="6106"/>
                  <a:pt x="21101" y="5880"/>
                  <a:pt x="21121" y="5802"/>
                </a:cubicBezTo>
                <a:cubicBezTo>
                  <a:pt x="21185" y="5538"/>
                  <a:pt x="20990" y="4997"/>
                  <a:pt x="20831" y="4997"/>
                </a:cubicBezTo>
                <a:cubicBezTo>
                  <a:pt x="20796" y="4997"/>
                  <a:pt x="20681" y="4912"/>
                  <a:pt x="20572" y="4807"/>
                </a:cubicBezTo>
                <a:cubicBezTo>
                  <a:pt x="20463" y="4702"/>
                  <a:pt x="20318" y="4565"/>
                  <a:pt x="20252" y="4502"/>
                </a:cubicBezTo>
                <a:cubicBezTo>
                  <a:pt x="20080" y="4337"/>
                  <a:pt x="20019" y="4167"/>
                  <a:pt x="19985" y="3777"/>
                </a:cubicBezTo>
                <a:cubicBezTo>
                  <a:pt x="19927" y="3092"/>
                  <a:pt x="19891" y="2931"/>
                  <a:pt x="19673" y="2393"/>
                </a:cubicBezTo>
                <a:cubicBezTo>
                  <a:pt x="19626" y="2275"/>
                  <a:pt x="19283" y="1955"/>
                  <a:pt x="19203" y="1955"/>
                </a:cubicBezTo>
                <a:cubicBezTo>
                  <a:pt x="19192" y="1955"/>
                  <a:pt x="19065" y="1865"/>
                  <a:pt x="18921" y="1756"/>
                </a:cubicBezTo>
                <a:cubicBezTo>
                  <a:pt x="18777" y="1646"/>
                  <a:pt x="18658" y="1561"/>
                  <a:pt x="18658" y="1566"/>
                </a:cubicBezTo>
                <a:cubicBezTo>
                  <a:pt x="18658" y="1571"/>
                  <a:pt x="18627" y="1560"/>
                  <a:pt x="18591" y="1544"/>
                </a:cubicBezTo>
                <a:cubicBezTo>
                  <a:pt x="18554" y="1527"/>
                  <a:pt x="18465" y="1535"/>
                  <a:pt x="18391" y="1561"/>
                </a:cubicBezTo>
                <a:cubicBezTo>
                  <a:pt x="18318" y="1588"/>
                  <a:pt x="18216" y="1617"/>
                  <a:pt x="18166" y="1623"/>
                </a:cubicBezTo>
                <a:cubicBezTo>
                  <a:pt x="18103" y="1631"/>
                  <a:pt x="18076" y="1662"/>
                  <a:pt x="18076" y="1720"/>
                </a:cubicBezTo>
                <a:cubicBezTo>
                  <a:pt x="18076" y="1795"/>
                  <a:pt x="18043" y="1804"/>
                  <a:pt x="17812" y="1818"/>
                </a:cubicBezTo>
                <a:cubicBezTo>
                  <a:pt x="17663" y="1827"/>
                  <a:pt x="17543" y="1816"/>
                  <a:pt x="17530" y="1791"/>
                </a:cubicBezTo>
                <a:cubicBezTo>
                  <a:pt x="17500" y="1733"/>
                  <a:pt x="17279" y="1807"/>
                  <a:pt x="17109" y="1933"/>
                </a:cubicBezTo>
                <a:cubicBezTo>
                  <a:pt x="17036" y="1987"/>
                  <a:pt x="16901" y="2061"/>
                  <a:pt x="16812" y="2096"/>
                </a:cubicBezTo>
                <a:cubicBezTo>
                  <a:pt x="16724" y="2132"/>
                  <a:pt x="16605" y="2186"/>
                  <a:pt x="16549" y="2216"/>
                </a:cubicBezTo>
                <a:cubicBezTo>
                  <a:pt x="16464" y="2261"/>
                  <a:pt x="16441" y="2260"/>
                  <a:pt x="16395" y="2207"/>
                </a:cubicBezTo>
                <a:cubicBezTo>
                  <a:pt x="16333" y="2133"/>
                  <a:pt x="16193" y="1848"/>
                  <a:pt x="16083" y="1570"/>
                </a:cubicBezTo>
                <a:cubicBezTo>
                  <a:pt x="15818" y="898"/>
                  <a:pt x="15644" y="505"/>
                  <a:pt x="15587" y="447"/>
                </a:cubicBezTo>
                <a:cubicBezTo>
                  <a:pt x="15517" y="376"/>
                  <a:pt x="15285" y="290"/>
                  <a:pt x="14865" y="177"/>
                </a:cubicBezTo>
                <a:cubicBezTo>
                  <a:pt x="14725" y="139"/>
                  <a:pt x="14583" y="100"/>
                  <a:pt x="14549" y="89"/>
                </a:cubicBezTo>
                <a:cubicBezTo>
                  <a:pt x="14502" y="73"/>
                  <a:pt x="14492" y="90"/>
                  <a:pt x="14508" y="160"/>
                </a:cubicBezTo>
                <a:cubicBezTo>
                  <a:pt x="14520" y="215"/>
                  <a:pt x="14499" y="296"/>
                  <a:pt x="14452" y="372"/>
                </a:cubicBezTo>
                <a:cubicBezTo>
                  <a:pt x="14409" y="440"/>
                  <a:pt x="14373" y="514"/>
                  <a:pt x="14373" y="535"/>
                </a:cubicBezTo>
                <a:cubicBezTo>
                  <a:pt x="14373" y="612"/>
                  <a:pt x="14266" y="682"/>
                  <a:pt x="14219" y="637"/>
                </a:cubicBezTo>
                <a:cubicBezTo>
                  <a:pt x="14193" y="614"/>
                  <a:pt x="14116" y="595"/>
                  <a:pt x="14046" y="593"/>
                </a:cubicBezTo>
                <a:cubicBezTo>
                  <a:pt x="13916" y="590"/>
                  <a:pt x="13790" y="468"/>
                  <a:pt x="13790" y="345"/>
                </a:cubicBezTo>
                <a:cubicBezTo>
                  <a:pt x="13790" y="313"/>
                  <a:pt x="13771" y="283"/>
                  <a:pt x="13752" y="283"/>
                </a:cubicBezTo>
                <a:cubicBezTo>
                  <a:pt x="13733" y="283"/>
                  <a:pt x="13700" y="232"/>
                  <a:pt x="13673" y="168"/>
                </a:cubicBezTo>
                <a:cubicBezTo>
                  <a:pt x="13610" y="14"/>
                  <a:pt x="13464" y="-20"/>
                  <a:pt x="12985" y="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4" name="новгородка"/>
          <p:cNvSpPr txBox="1"/>
          <p:nvPr/>
        </p:nvSpPr>
        <p:spPr>
          <a:xfrm>
            <a:off x="20904521" y="4387999"/>
            <a:ext cx="2199320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90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новгородка</a:t>
            </a:r>
          </a:p>
        </p:txBody>
      </p:sp>
      <p:pic>
        <p:nvPicPr>
          <p:cNvPr id="65" name="Image" descr="Image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824024" y="5511250"/>
            <a:ext cx="2275651" cy="1153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4" h="21248" extrusionOk="0">
                <a:moveTo>
                  <a:pt x="10542" y="0"/>
                </a:moveTo>
                <a:lnTo>
                  <a:pt x="10094" y="687"/>
                </a:lnTo>
                <a:cubicBezTo>
                  <a:pt x="9847" y="1066"/>
                  <a:pt x="9627" y="1352"/>
                  <a:pt x="9609" y="1324"/>
                </a:cubicBezTo>
                <a:cubicBezTo>
                  <a:pt x="9591" y="1296"/>
                  <a:pt x="9133" y="1672"/>
                  <a:pt x="8587" y="2165"/>
                </a:cubicBezTo>
                <a:cubicBezTo>
                  <a:pt x="8042" y="2657"/>
                  <a:pt x="7535" y="3064"/>
                  <a:pt x="7465" y="3064"/>
                </a:cubicBezTo>
                <a:cubicBezTo>
                  <a:pt x="7395" y="3064"/>
                  <a:pt x="7305" y="3232"/>
                  <a:pt x="7263" y="3444"/>
                </a:cubicBezTo>
                <a:cubicBezTo>
                  <a:pt x="7222" y="3656"/>
                  <a:pt x="7108" y="3774"/>
                  <a:pt x="7010" y="3700"/>
                </a:cubicBezTo>
                <a:cubicBezTo>
                  <a:pt x="6912" y="3627"/>
                  <a:pt x="6506" y="3845"/>
                  <a:pt x="6107" y="4183"/>
                </a:cubicBezTo>
                <a:cubicBezTo>
                  <a:pt x="5709" y="4521"/>
                  <a:pt x="5112" y="4922"/>
                  <a:pt x="4783" y="5082"/>
                </a:cubicBezTo>
                <a:cubicBezTo>
                  <a:pt x="3269" y="5819"/>
                  <a:pt x="2401" y="6186"/>
                  <a:pt x="1789" y="6340"/>
                </a:cubicBezTo>
                <a:cubicBezTo>
                  <a:pt x="912" y="6561"/>
                  <a:pt x="91" y="7430"/>
                  <a:pt x="174" y="8051"/>
                </a:cubicBezTo>
                <a:cubicBezTo>
                  <a:pt x="208" y="8306"/>
                  <a:pt x="184" y="8578"/>
                  <a:pt x="118" y="8658"/>
                </a:cubicBezTo>
                <a:cubicBezTo>
                  <a:pt x="-52" y="8863"/>
                  <a:pt x="-34" y="14507"/>
                  <a:pt x="140" y="15481"/>
                </a:cubicBezTo>
                <a:cubicBezTo>
                  <a:pt x="265" y="16181"/>
                  <a:pt x="365" y="16309"/>
                  <a:pt x="905" y="16468"/>
                </a:cubicBezTo>
                <a:cubicBezTo>
                  <a:pt x="1246" y="16570"/>
                  <a:pt x="1703" y="16645"/>
                  <a:pt x="1923" y="16637"/>
                </a:cubicBezTo>
                <a:cubicBezTo>
                  <a:pt x="2865" y="16601"/>
                  <a:pt x="8601" y="19586"/>
                  <a:pt x="10303" y="20995"/>
                </a:cubicBezTo>
                <a:cubicBezTo>
                  <a:pt x="11033" y="21600"/>
                  <a:pt x="12007" y="21171"/>
                  <a:pt x="14491" y="19167"/>
                </a:cubicBezTo>
                <a:cubicBezTo>
                  <a:pt x="15405" y="18429"/>
                  <a:pt x="16903" y="17434"/>
                  <a:pt x="17818" y="16951"/>
                </a:cubicBezTo>
                <a:cubicBezTo>
                  <a:pt x="20825" y="15364"/>
                  <a:pt x="21026" y="15227"/>
                  <a:pt x="21137" y="14648"/>
                </a:cubicBezTo>
                <a:cubicBezTo>
                  <a:pt x="21194" y="14349"/>
                  <a:pt x="21243" y="12953"/>
                  <a:pt x="21249" y="11547"/>
                </a:cubicBezTo>
                <a:cubicBezTo>
                  <a:pt x="21254" y="10141"/>
                  <a:pt x="21298" y="8645"/>
                  <a:pt x="21346" y="8220"/>
                </a:cubicBezTo>
                <a:cubicBezTo>
                  <a:pt x="21548" y="6420"/>
                  <a:pt x="20942" y="5397"/>
                  <a:pt x="19671" y="5397"/>
                </a:cubicBezTo>
                <a:cubicBezTo>
                  <a:pt x="19324" y="5397"/>
                  <a:pt x="18658" y="5167"/>
                  <a:pt x="18191" y="4885"/>
                </a:cubicBezTo>
                <a:cubicBezTo>
                  <a:pt x="17723" y="4603"/>
                  <a:pt x="16955" y="4261"/>
                  <a:pt x="16483" y="4124"/>
                </a:cubicBezTo>
                <a:cubicBezTo>
                  <a:pt x="16010" y="3988"/>
                  <a:pt x="15353" y="3701"/>
                  <a:pt x="15024" y="3488"/>
                </a:cubicBezTo>
                <a:cubicBezTo>
                  <a:pt x="13449" y="2468"/>
                  <a:pt x="11432" y="974"/>
                  <a:pt x="11011" y="512"/>
                </a:cubicBezTo>
                <a:lnTo>
                  <a:pt x="1054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66" name="гривны"/>
          <p:cNvSpPr txBox="1"/>
          <p:nvPr/>
        </p:nvSpPr>
        <p:spPr>
          <a:xfrm>
            <a:off x="13285709" y="7053901"/>
            <a:ext cx="1404231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90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гривны</a:t>
            </a:r>
          </a:p>
        </p:txBody>
      </p:sp>
      <p:pic>
        <p:nvPicPr>
          <p:cNvPr id="67" name="Image" descr="Image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188238" y="5089337"/>
            <a:ext cx="1995947" cy="1958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7" extrusionOk="0">
                <a:moveTo>
                  <a:pt x="11213" y="0"/>
                </a:moveTo>
                <a:cubicBezTo>
                  <a:pt x="11165" y="2"/>
                  <a:pt x="11099" y="24"/>
                  <a:pt x="11041" y="66"/>
                </a:cubicBezTo>
                <a:cubicBezTo>
                  <a:pt x="10966" y="119"/>
                  <a:pt x="10920" y="122"/>
                  <a:pt x="10809" y="83"/>
                </a:cubicBezTo>
                <a:cubicBezTo>
                  <a:pt x="10725" y="53"/>
                  <a:pt x="10501" y="46"/>
                  <a:pt x="10251" y="61"/>
                </a:cubicBezTo>
                <a:cubicBezTo>
                  <a:pt x="9731" y="93"/>
                  <a:pt x="9735" y="93"/>
                  <a:pt x="9706" y="171"/>
                </a:cubicBezTo>
                <a:cubicBezTo>
                  <a:pt x="9690" y="213"/>
                  <a:pt x="9629" y="228"/>
                  <a:pt x="9530" y="219"/>
                </a:cubicBezTo>
                <a:cubicBezTo>
                  <a:pt x="9446" y="212"/>
                  <a:pt x="9346" y="234"/>
                  <a:pt x="9306" y="267"/>
                </a:cubicBezTo>
                <a:cubicBezTo>
                  <a:pt x="9228" y="333"/>
                  <a:pt x="9077" y="302"/>
                  <a:pt x="9122" y="228"/>
                </a:cubicBezTo>
                <a:cubicBezTo>
                  <a:pt x="9163" y="159"/>
                  <a:pt x="9000" y="171"/>
                  <a:pt x="8778" y="254"/>
                </a:cubicBezTo>
                <a:cubicBezTo>
                  <a:pt x="8670" y="294"/>
                  <a:pt x="8536" y="334"/>
                  <a:pt x="8482" y="341"/>
                </a:cubicBezTo>
                <a:cubicBezTo>
                  <a:pt x="8234" y="376"/>
                  <a:pt x="8083" y="428"/>
                  <a:pt x="8035" y="495"/>
                </a:cubicBezTo>
                <a:cubicBezTo>
                  <a:pt x="7994" y="553"/>
                  <a:pt x="7973" y="553"/>
                  <a:pt x="7919" y="508"/>
                </a:cubicBezTo>
                <a:cubicBezTo>
                  <a:pt x="7856" y="454"/>
                  <a:pt x="7790" y="463"/>
                  <a:pt x="7593" y="547"/>
                </a:cubicBezTo>
                <a:cubicBezTo>
                  <a:pt x="7544" y="568"/>
                  <a:pt x="7430" y="606"/>
                  <a:pt x="7340" y="635"/>
                </a:cubicBezTo>
                <a:cubicBezTo>
                  <a:pt x="7249" y="663"/>
                  <a:pt x="7165" y="719"/>
                  <a:pt x="7151" y="757"/>
                </a:cubicBezTo>
                <a:cubicBezTo>
                  <a:pt x="7136" y="795"/>
                  <a:pt x="7104" y="815"/>
                  <a:pt x="7082" y="801"/>
                </a:cubicBezTo>
                <a:cubicBezTo>
                  <a:pt x="7060" y="787"/>
                  <a:pt x="7032" y="807"/>
                  <a:pt x="7018" y="845"/>
                </a:cubicBezTo>
                <a:cubicBezTo>
                  <a:pt x="7000" y="891"/>
                  <a:pt x="6926" y="910"/>
                  <a:pt x="6786" y="910"/>
                </a:cubicBezTo>
                <a:cubicBezTo>
                  <a:pt x="6576" y="910"/>
                  <a:pt x="6204" y="1069"/>
                  <a:pt x="6094" y="1203"/>
                </a:cubicBezTo>
                <a:cubicBezTo>
                  <a:pt x="6063" y="1242"/>
                  <a:pt x="5966" y="1296"/>
                  <a:pt x="5875" y="1326"/>
                </a:cubicBezTo>
                <a:cubicBezTo>
                  <a:pt x="5785" y="1355"/>
                  <a:pt x="5681" y="1408"/>
                  <a:pt x="5644" y="1440"/>
                </a:cubicBezTo>
                <a:cubicBezTo>
                  <a:pt x="5607" y="1472"/>
                  <a:pt x="5412" y="1581"/>
                  <a:pt x="5214" y="1685"/>
                </a:cubicBezTo>
                <a:cubicBezTo>
                  <a:pt x="5017" y="1788"/>
                  <a:pt x="4810" y="1931"/>
                  <a:pt x="4755" y="2000"/>
                </a:cubicBezTo>
                <a:cubicBezTo>
                  <a:pt x="4699" y="2068"/>
                  <a:pt x="4656" y="2107"/>
                  <a:pt x="4656" y="2087"/>
                </a:cubicBezTo>
                <a:cubicBezTo>
                  <a:pt x="4656" y="2067"/>
                  <a:pt x="4615" y="2074"/>
                  <a:pt x="4566" y="2100"/>
                </a:cubicBezTo>
                <a:cubicBezTo>
                  <a:pt x="4517" y="2127"/>
                  <a:pt x="4482" y="2169"/>
                  <a:pt x="4488" y="2197"/>
                </a:cubicBezTo>
                <a:cubicBezTo>
                  <a:pt x="4494" y="2224"/>
                  <a:pt x="4437" y="2268"/>
                  <a:pt x="4364" y="2288"/>
                </a:cubicBezTo>
                <a:cubicBezTo>
                  <a:pt x="4291" y="2309"/>
                  <a:pt x="4160" y="2410"/>
                  <a:pt x="4072" y="2512"/>
                </a:cubicBezTo>
                <a:cubicBezTo>
                  <a:pt x="3984" y="2613"/>
                  <a:pt x="3822" y="2740"/>
                  <a:pt x="3711" y="2796"/>
                </a:cubicBezTo>
                <a:cubicBezTo>
                  <a:pt x="3585" y="2860"/>
                  <a:pt x="3510" y="2928"/>
                  <a:pt x="3509" y="2980"/>
                </a:cubicBezTo>
                <a:cubicBezTo>
                  <a:pt x="3509" y="3025"/>
                  <a:pt x="3482" y="3077"/>
                  <a:pt x="3449" y="3098"/>
                </a:cubicBezTo>
                <a:cubicBezTo>
                  <a:pt x="3416" y="3119"/>
                  <a:pt x="3391" y="3154"/>
                  <a:pt x="3389" y="3177"/>
                </a:cubicBezTo>
                <a:cubicBezTo>
                  <a:pt x="3386" y="3229"/>
                  <a:pt x="3125" y="3426"/>
                  <a:pt x="3058" y="3426"/>
                </a:cubicBezTo>
                <a:cubicBezTo>
                  <a:pt x="2991" y="3426"/>
                  <a:pt x="2535" y="3960"/>
                  <a:pt x="2466" y="4122"/>
                </a:cubicBezTo>
                <a:cubicBezTo>
                  <a:pt x="2435" y="4192"/>
                  <a:pt x="2393" y="4241"/>
                  <a:pt x="2371" y="4227"/>
                </a:cubicBezTo>
                <a:cubicBezTo>
                  <a:pt x="2349" y="4213"/>
                  <a:pt x="2259" y="4286"/>
                  <a:pt x="2170" y="4393"/>
                </a:cubicBezTo>
                <a:cubicBezTo>
                  <a:pt x="2081" y="4500"/>
                  <a:pt x="1975" y="4625"/>
                  <a:pt x="1938" y="4669"/>
                </a:cubicBezTo>
                <a:cubicBezTo>
                  <a:pt x="1901" y="4713"/>
                  <a:pt x="1886" y="4747"/>
                  <a:pt x="1903" y="4747"/>
                </a:cubicBezTo>
                <a:cubicBezTo>
                  <a:pt x="1920" y="4747"/>
                  <a:pt x="1883" y="4805"/>
                  <a:pt x="1822" y="4874"/>
                </a:cubicBezTo>
                <a:cubicBezTo>
                  <a:pt x="1760" y="4943"/>
                  <a:pt x="1687" y="5055"/>
                  <a:pt x="1659" y="5124"/>
                </a:cubicBezTo>
                <a:cubicBezTo>
                  <a:pt x="1630" y="5193"/>
                  <a:pt x="1587" y="5251"/>
                  <a:pt x="1564" y="5251"/>
                </a:cubicBezTo>
                <a:cubicBezTo>
                  <a:pt x="1505" y="5251"/>
                  <a:pt x="1280" y="5655"/>
                  <a:pt x="1311" y="5706"/>
                </a:cubicBezTo>
                <a:cubicBezTo>
                  <a:pt x="1325" y="5729"/>
                  <a:pt x="1294" y="5778"/>
                  <a:pt x="1242" y="5815"/>
                </a:cubicBezTo>
                <a:cubicBezTo>
                  <a:pt x="1177" y="5862"/>
                  <a:pt x="1162" y="5892"/>
                  <a:pt x="1199" y="5916"/>
                </a:cubicBezTo>
                <a:cubicBezTo>
                  <a:pt x="1236" y="5939"/>
                  <a:pt x="1216" y="5983"/>
                  <a:pt x="1135" y="6060"/>
                </a:cubicBezTo>
                <a:cubicBezTo>
                  <a:pt x="1070" y="6121"/>
                  <a:pt x="1027" y="6187"/>
                  <a:pt x="1040" y="6209"/>
                </a:cubicBezTo>
                <a:cubicBezTo>
                  <a:pt x="1053" y="6231"/>
                  <a:pt x="1029" y="6276"/>
                  <a:pt x="984" y="6309"/>
                </a:cubicBezTo>
                <a:cubicBezTo>
                  <a:pt x="847" y="6411"/>
                  <a:pt x="523" y="7209"/>
                  <a:pt x="503" y="7495"/>
                </a:cubicBezTo>
                <a:cubicBezTo>
                  <a:pt x="497" y="7585"/>
                  <a:pt x="460" y="7706"/>
                  <a:pt x="422" y="7766"/>
                </a:cubicBezTo>
                <a:cubicBezTo>
                  <a:pt x="306" y="7948"/>
                  <a:pt x="131" y="9115"/>
                  <a:pt x="31" y="10365"/>
                </a:cubicBezTo>
                <a:cubicBezTo>
                  <a:pt x="8" y="10655"/>
                  <a:pt x="-2" y="11152"/>
                  <a:pt x="1" y="11608"/>
                </a:cubicBezTo>
                <a:cubicBezTo>
                  <a:pt x="4" y="12064"/>
                  <a:pt x="18" y="12479"/>
                  <a:pt x="44" y="12606"/>
                </a:cubicBezTo>
                <a:cubicBezTo>
                  <a:pt x="57" y="12668"/>
                  <a:pt x="100" y="12896"/>
                  <a:pt x="138" y="13109"/>
                </a:cubicBezTo>
                <a:cubicBezTo>
                  <a:pt x="318" y="14092"/>
                  <a:pt x="575" y="14738"/>
                  <a:pt x="1117" y="15577"/>
                </a:cubicBezTo>
                <a:cubicBezTo>
                  <a:pt x="1932" y="16835"/>
                  <a:pt x="3846" y="18631"/>
                  <a:pt x="5133" y="19344"/>
                </a:cubicBezTo>
                <a:cubicBezTo>
                  <a:pt x="5359" y="19469"/>
                  <a:pt x="5751" y="19723"/>
                  <a:pt x="6000" y="19908"/>
                </a:cubicBezTo>
                <a:cubicBezTo>
                  <a:pt x="6394" y="20201"/>
                  <a:pt x="6723" y="20416"/>
                  <a:pt x="7889" y="21133"/>
                </a:cubicBezTo>
                <a:cubicBezTo>
                  <a:pt x="8100" y="21263"/>
                  <a:pt x="8241" y="21302"/>
                  <a:pt x="8808" y="21400"/>
                </a:cubicBezTo>
                <a:cubicBezTo>
                  <a:pt x="9177" y="21464"/>
                  <a:pt x="9691" y="21533"/>
                  <a:pt x="9951" y="21553"/>
                </a:cubicBezTo>
                <a:cubicBezTo>
                  <a:pt x="10286" y="21580"/>
                  <a:pt x="10664" y="21596"/>
                  <a:pt x="10986" y="21597"/>
                </a:cubicBezTo>
                <a:cubicBezTo>
                  <a:pt x="11307" y="21598"/>
                  <a:pt x="11572" y="21583"/>
                  <a:pt x="11677" y="21558"/>
                </a:cubicBezTo>
                <a:cubicBezTo>
                  <a:pt x="11776" y="21534"/>
                  <a:pt x="12170" y="21474"/>
                  <a:pt x="12553" y="21422"/>
                </a:cubicBezTo>
                <a:cubicBezTo>
                  <a:pt x="12935" y="21371"/>
                  <a:pt x="13453" y="21268"/>
                  <a:pt x="13699" y="21195"/>
                </a:cubicBezTo>
                <a:cubicBezTo>
                  <a:pt x="13946" y="21121"/>
                  <a:pt x="14287" y="21029"/>
                  <a:pt x="14459" y="20989"/>
                </a:cubicBezTo>
                <a:cubicBezTo>
                  <a:pt x="14693" y="20935"/>
                  <a:pt x="14867" y="20856"/>
                  <a:pt x="15134" y="20674"/>
                </a:cubicBezTo>
                <a:cubicBezTo>
                  <a:pt x="15331" y="20540"/>
                  <a:pt x="15694" y="20320"/>
                  <a:pt x="15941" y="20188"/>
                </a:cubicBezTo>
                <a:cubicBezTo>
                  <a:pt x="16188" y="20057"/>
                  <a:pt x="16510" y="19858"/>
                  <a:pt x="16658" y="19742"/>
                </a:cubicBezTo>
                <a:cubicBezTo>
                  <a:pt x="17228" y="19297"/>
                  <a:pt x="17385" y="19186"/>
                  <a:pt x="17594" y="19072"/>
                </a:cubicBezTo>
                <a:cubicBezTo>
                  <a:pt x="17928" y="18892"/>
                  <a:pt x="18127" y="18710"/>
                  <a:pt x="18509" y="18232"/>
                </a:cubicBezTo>
                <a:cubicBezTo>
                  <a:pt x="18703" y="17990"/>
                  <a:pt x="18983" y="17657"/>
                  <a:pt x="19132" y="17493"/>
                </a:cubicBezTo>
                <a:cubicBezTo>
                  <a:pt x="19470" y="17121"/>
                  <a:pt x="20338" y="15732"/>
                  <a:pt x="20656" y="15056"/>
                </a:cubicBezTo>
                <a:cubicBezTo>
                  <a:pt x="20908" y="14521"/>
                  <a:pt x="21259" y="13498"/>
                  <a:pt x="21472" y="12667"/>
                </a:cubicBezTo>
                <a:cubicBezTo>
                  <a:pt x="21589" y="12210"/>
                  <a:pt x="21598" y="12111"/>
                  <a:pt x="21596" y="11328"/>
                </a:cubicBezTo>
                <a:cubicBezTo>
                  <a:pt x="21595" y="10613"/>
                  <a:pt x="21574" y="10367"/>
                  <a:pt x="21468" y="9749"/>
                </a:cubicBezTo>
                <a:cubicBezTo>
                  <a:pt x="21255" y="8511"/>
                  <a:pt x="21175" y="8127"/>
                  <a:pt x="20995" y="7535"/>
                </a:cubicBezTo>
                <a:cubicBezTo>
                  <a:pt x="20900" y="7221"/>
                  <a:pt x="20771" y="6791"/>
                  <a:pt x="20708" y="6576"/>
                </a:cubicBezTo>
                <a:cubicBezTo>
                  <a:pt x="20492" y="5846"/>
                  <a:pt x="20106" y="4939"/>
                  <a:pt x="19849" y="4551"/>
                </a:cubicBezTo>
                <a:cubicBezTo>
                  <a:pt x="19515" y="4048"/>
                  <a:pt x="19194" y="3687"/>
                  <a:pt x="19071" y="3680"/>
                </a:cubicBezTo>
                <a:cubicBezTo>
                  <a:pt x="19017" y="3677"/>
                  <a:pt x="18975" y="3657"/>
                  <a:pt x="18981" y="3636"/>
                </a:cubicBezTo>
                <a:cubicBezTo>
                  <a:pt x="18988" y="3615"/>
                  <a:pt x="18959" y="3581"/>
                  <a:pt x="18917" y="3557"/>
                </a:cubicBezTo>
                <a:cubicBezTo>
                  <a:pt x="18875" y="3533"/>
                  <a:pt x="18852" y="3483"/>
                  <a:pt x="18865" y="3448"/>
                </a:cubicBezTo>
                <a:cubicBezTo>
                  <a:pt x="18891" y="3381"/>
                  <a:pt x="18633" y="3150"/>
                  <a:pt x="17697" y="2398"/>
                </a:cubicBezTo>
                <a:cubicBezTo>
                  <a:pt x="17247" y="2035"/>
                  <a:pt x="17151" y="1979"/>
                  <a:pt x="17083" y="2022"/>
                </a:cubicBezTo>
                <a:cubicBezTo>
                  <a:pt x="16981" y="2086"/>
                  <a:pt x="16836" y="1981"/>
                  <a:pt x="16907" y="1895"/>
                </a:cubicBezTo>
                <a:cubicBezTo>
                  <a:pt x="16939" y="1856"/>
                  <a:pt x="16910" y="1812"/>
                  <a:pt x="16817" y="1742"/>
                </a:cubicBezTo>
                <a:cubicBezTo>
                  <a:pt x="16744" y="1687"/>
                  <a:pt x="16665" y="1641"/>
                  <a:pt x="16641" y="1641"/>
                </a:cubicBezTo>
                <a:cubicBezTo>
                  <a:pt x="16616" y="1641"/>
                  <a:pt x="16578" y="1608"/>
                  <a:pt x="16555" y="1567"/>
                </a:cubicBezTo>
                <a:cubicBezTo>
                  <a:pt x="16530" y="1521"/>
                  <a:pt x="16486" y="1502"/>
                  <a:pt x="16443" y="1518"/>
                </a:cubicBezTo>
                <a:cubicBezTo>
                  <a:pt x="16398" y="1536"/>
                  <a:pt x="16352" y="1517"/>
                  <a:pt x="16323" y="1462"/>
                </a:cubicBezTo>
                <a:cubicBezTo>
                  <a:pt x="16281" y="1382"/>
                  <a:pt x="16065" y="1235"/>
                  <a:pt x="15529" y="928"/>
                </a:cubicBezTo>
                <a:cubicBezTo>
                  <a:pt x="15425" y="868"/>
                  <a:pt x="15294" y="818"/>
                  <a:pt x="15237" y="818"/>
                </a:cubicBezTo>
                <a:cubicBezTo>
                  <a:pt x="15179" y="818"/>
                  <a:pt x="15095" y="778"/>
                  <a:pt x="15052" y="726"/>
                </a:cubicBezTo>
                <a:cubicBezTo>
                  <a:pt x="15009" y="675"/>
                  <a:pt x="14953" y="649"/>
                  <a:pt x="14928" y="665"/>
                </a:cubicBezTo>
                <a:cubicBezTo>
                  <a:pt x="14902" y="681"/>
                  <a:pt x="14845" y="656"/>
                  <a:pt x="14799" y="613"/>
                </a:cubicBezTo>
                <a:cubicBezTo>
                  <a:pt x="14752" y="570"/>
                  <a:pt x="14657" y="533"/>
                  <a:pt x="14588" y="530"/>
                </a:cubicBezTo>
                <a:cubicBezTo>
                  <a:pt x="14519" y="526"/>
                  <a:pt x="14441" y="511"/>
                  <a:pt x="14417" y="495"/>
                </a:cubicBezTo>
                <a:cubicBezTo>
                  <a:pt x="14392" y="479"/>
                  <a:pt x="14261" y="425"/>
                  <a:pt x="14125" y="376"/>
                </a:cubicBezTo>
                <a:cubicBezTo>
                  <a:pt x="13936" y="309"/>
                  <a:pt x="13855" y="299"/>
                  <a:pt x="13794" y="337"/>
                </a:cubicBezTo>
                <a:cubicBezTo>
                  <a:pt x="13730" y="377"/>
                  <a:pt x="13702" y="370"/>
                  <a:pt x="13652" y="302"/>
                </a:cubicBezTo>
                <a:cubicBezTo>
                  <a:pt x="13607" y="240"/>
                  <a:pt x="13557" y="223"/>
                  <a:pt x="13472" y="245"/>
                </a:cubicBezTo>
                <a:cubicBezTo>
                  <a:pt x="13408" y="262"/>
                  <a:pt x="13334" y="260"/>
                  <a:pt x="13304" y="241"/>
                </a:cubicBezTo>
                <a:cubicBezTo>
                  <a:pt x="13241" y="199"/>
                  <a:pt x="13181" y="192"/>
                  <a:pt x="12733" y="158"/>
                </a:cubicBezTo>
                <a:cubicBezTo>
                  <a:pt x="12548" y="144"/>
                  <a:pt x="12350" y="106"/>
                  <a:pt x="12295" y="79"/>
                </a:cubicBezTo>
                <a:cubicBezTo>
                  <a:pt x="12207" y="34"/>
                  <a:pt x="12033" y="39"/>
                  <a:pt x="11385" y="101"/>
                </a:cubicBezTo>
                <a:cubicBezTo>
                  <a:pt x="11315" y="107"/>
                  <a:pt x="11279" y="93"/>
                  <a:pt x="11286" y="57"/>
                </a:cubicBezTo>
                <a:cubicBezTo>
                  <a:pt x="11294" y="18"/>
                  <a:pt x="11261" y="-2"/>
                  <a:pt x="1121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8" name="Image" descr="Image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09041" y="5120057"/>
            <a:ext cx="1930004" cy="1935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94" y="0"/>
                </a:moveTo>
                <a:cubicBezTo>
                  <a:pt x="9625" y="7"/>
                  <a:pt x="9115" y="16"/>
                  <a:pt x="9097" y="27"/>
                </a:cubicBezTo>
                <a:cubicBezTo>
                  <a:pt x="9056" y="49"/>
                  <a:pt x="8613" y="149"/>
                  <a:pt x="8106" y="252"/>
                </a:cubicBezTo>
                <a:cubicBezTo>
                  <a:pt x="7265" y="425"/>
                  <a:pt x="7159" y="459"/>
                  <a:pt x="6898" y="616"/>
                </a:cubicBezTo>
                <a:cubicBezTo>
                  <a:pt x="6741" y="710"/>
                  <a:pt x="6515" y="820"/>
                  <a:pt x="6396" y="864"/>
                </a:cubicBezTo>
                <a:cubicBezTo>
                  <a:pt x="6146" y="955"/>
                  <a:pt x="5334" y="1379"/>
                  <a:pt x="5148" y="1515"/>
                </a:cubicBezTo>
                <a:cubicBezTo>
                  <a:pt x="5078" y="1565"/>
                  <a:pt x="4897" y="1682"/>
                  <a:pt x="4748" y="1772"/>
                </a:cubicBezTo>
                <a:cubicBezTo>
                  <a:pt x="3937" y="2258"/>
                  <a:pt x="3110" y="2988"/>
                  <a:pt x="3016" y="3300"/>
                </a:cubicBezTo>
                <a:cubicBezTo>
                  <a:pt x="2971" y="3448"/>
                  <a:pt x="2743" y="3702"/>
                  <a:pt x="2074" y="4354"/>
                </a:cubicBezTo>
                <a:cubicBezTo>
                  <a:pt x="1690" y="4728"/>
                  <a:pt x="1643" y="4780"/>
                  <a:pt x="1470" y="5045"/>
                </a:cubicBezTo>
                <a:cubicBezTo>
                  <a:pt x="1211" y="5440"/>
                  <a:pt x="896" y="6100"/>
                  <a:pt x="733" y="6581"/>
                </a:cubicBezTo>
                <a:cubicBezTo>
                  <a:pt x="489" y="7304"/>
                  <a:pt x="371" y="7723"/>
                  <a:pt x="342" y="7968"/>
                </a:cubicBezTo>
                <a:cubicBezTo>
                  <a:pt x="327" y="8095"/>
                  <a:pt x="279" y="8350"/>
                  <a:pt x="235" y="8535"/>
                </a:cubicBezTo>
                <a:cubicBezTo>
                  <a:pt x="192" y="8719"/>
                  <a:pt x="133" y="9094"/>
                  <a:pt x="107" y="9372"/>
                </a:cubicBezTo>
                <a:cubicBezTo>
                  <a:pt x="81" y="9649"/>
                  <a:pt x="44" y="9894"/>
                  <a:pt x="22" y="9916"/>
                </a:cubicBezTo>
                <a:cubicBezTo>
                  <a:pt x="14" y="9925"/>
                  <a:pt x="6" y="10317"/>
                  <a:pt x="0" y="10869"/>
                </a:cubicBezTo>
                <a:cubicBezTo>
                  <a:pt x="5" y="11430"/>
                  <a:pt x="11" y="11843"/>
                  <a:pt x="18" y="11847"/>
                </a:cubicBezTo>
                <a:cubicBezTo>
                  <a:pt x="37" y="11860"/>
                  <a:pt x="79" y="12045"/>
                  <a:pt x="107" y="12259"/>
                </a:cubicBezTo>
                <a:cubicBezTo>
                  <a:pt x="186" y="12873"/>
                  <a:pt x="284" y="13349"/>
                  <a:pt x="369" y="13508"/>
                </a:cubicBezTo>
                <a:cubicBezTo>
                  <a:pt x="411" y="13589"/>
                  <a:pt x="444" y="13673"/>
                  <a:pt x="444" y="13694"/>
                </a:cubicBezTo>
                <a:cubicBezTo>
                  <a:pt x="444" y="13744"/>
                  <a:pt x="727" y="14540"/>
                  <a:pt x="804" y="14709"/>
                </a:cubicBezTo>
                <a:cubicBezTo>
                  <a:pt x="1290" y="15769"/>
                  <a:pt x="1877" y="16828"/>
                  <a:pt x="2221" y="17264"/>
                </a:cubicBezTo>
                <a:cubicBezTo>
                  <a:pt x="2667" y="17828"/>
                  <a:pt x="3863" y="19034"/>
                  <a:pt x="4322" y="19386"/>
                </a:cubicBezTo>
                <a:cubicBezTo>
                  <a:pt x="5138" y="20011"/>
                  <a:pt x="5569" y="20265"/>
                  <a:pt x="6583" y="20727"/>
                </a:cubicBezTo>
                <a:cubicBezTo>
                  <a:pt x="7435" y="21116"/>
                  <a:pt x="7942" y="21270"/>
                  <a:pt x="8968" y="21449"/>
                </a:cubicBezTo>
                <a:cubicBezTo>
                  <a:pt x="9255" y="21500"/>
                  <a:pt x="9505" y="21557"/>
                  <a:pt x="9527" y="21578"/>
                </a:cubicBezTo>
                <a:cubicBezTo>
                  <a:pt x="9535" y="21585"/>
                  <a:pt x="9904" y="21594"/>
                  <a:pt x="10411" y="21600"/>
                </a:cubicBezTo>
                <a:cubicBezTo>
                  <a:pt x="10898" y="21595"/>
                  <a:pt x="11251" y="21589"/>
                  <a:pt x="11255" y="21582"/>
                </a:cubicBezTo>
                <a:cubicBezTo>
                  <a:pt x="11268" y="21562"/>
                  <a:pt x="11399" y="21532"/>
                  <a:pt x="11544" y="21516"/>
                </a:cubicBezTo>
                <a:cubicBezTo>
                  <a:pt x="12092" y="21456"/>
                  <a:pt x="13227" y="21256"/>
                  <a:pt x="14182" y="21051"/>
                </a:cubicBezTo>
                <a:cubicBezTo>
                  <a:pt x="14353" y="21014"/>
                  <a:pt x="14649" y="20919"/>
                  <a:pt x="14840" y="20843"/>
                </a:cubicBezTo>
                <a:cubicBezTo>
                  <a:pt x="15030" y="20766"/>
                  <a:pt x="15294" y="20673"/>
                  <a:pt x="15426" y="20634"/>
                </a:cubicBezTo>
                <a:cubicBezTo>
                  <a:pt x="15764" y="20536"/>
                  <a:pt x="15967" y="20422"/>
                  <a:pt x="16470" y="20037"/>
                </a:cubicBezTo>
                <a:cubicBezTo>
                  <a:pt x="16712" y="19851"/>
                  <a:pt x="17033" y="19618"/>
                  <a:pt x="17185" y="19523"/>
                </a:cubicBezTo>
                <a:cubicBezTo>
                  <a:pt x="17363" y="19412"/>
                  <a:pt x="17634" y="19167"/>
                  <a:pt x="17944" y="18836"/>
                </a:cubicBezTo>
                <a:cubicBezTo>
                  <a:pt x="18210" y="18553"/>
                  <a:pt x="18581" y="18170"/>
                  <a:pt x="18766" y="17982"/>
                </a:cubicBezTo>
                <a:cubicBezTo>
                  <a:pt x="19076" y="17668"/>
                  <a:pt x="19612" y="16916"/>
                  <a:pt x="20108" y="16108"/>
                </a:cubicBezTo>
                <a:cubicBezTo>
                  <a:pt x="20198" y="15961"/>
                  <a:pt x="20341" y="15729"/>
                  <a:pt x="20427" y="15590"/>
                </a:cubicBezTo>
                <a:cubicBezTo>
                  <a:pt x="20513" y="15451"/>
                  <a:pt x="20668" y="15190"/>
                  <a:pt x="20769" y="15010"/>
                </a:cubicBezTo>
                <a:cubicBezTo>
                  <a:pt x="20873" y="14826"/>
                  <a:pt x="21046" y="14593"/>
                  <a:pt x="21165" y="14483"/>
                </a:cubicBezTo>
                <a:cubicBezTo>
                  <a:pt x="21281" y="14374"/>
                  <a:pt x="21430" y="14205"/>
                  <a:pt x="21493" y="14106"/>
                </a:cubicBezTo>
                <a:lnTo>
                  <a:pt x="21600" y="13938"/>
                </a:lnTo>
                <a:cubicBezTo>
                  <a:pt x="21591" y="13059"/>
                  <a:pt x="21574" y="12865"/>
                  <a:pt x="21529" y="12773"/>
                </a:cubicBezTo>
                <a:cubicBezTo>
                  <a:pt x="21485" y="12682"/>
                  <a:pt x="21418" y="12479"/>
                  <a:pt x="21378" y="12321"/>
                </a:cubicBezTo>
                <a:cubicBezTo>
                  <a:pt x="21318" y="12082"/>
                  <a:pt x="21314" y="11979"/>
                  <a:pt x="21351" y="11710"/>
                </a:cubicBezTo>
                <a:cubicBezTo>
                  <a:pt x="21462" y="10906"/>
                  <a:pt x="21444" y="9412"/>
                  <a:pt x="21320" y="9035"/>
                </a:cubicBezTo>
                <a:cubicBezTo>
                  <a:pt x="21297" y="8966"/>
                  <a:pt x="21259" y="8825"/>
                  <a:pt x="21236" y="8721"/>
                </a:cubicBezTo>
                <a:cubicBezTo>
                  <a:pt x="21109" y="8143"/>
                  <a:pt x="20818" y="7219"/>
                  <a:pt x="20645" y="6852"/>
                </a:cubicBezTo>
                <a:cubicBezTo>
                  <a:pt x="20580" y="6713"/>
                  <a:pt x="20512" y="6555"/>
                  <a:pt x="20494" y="6497"/>
                </a:cubicBezTo>
                <a:cubicBezTo>
                  <a:pt x="20466" y="6409"/>
                  <a:pt x="20081" y="5648"/>
                  <a:pt x="19792" y="5111"/>
                </a:cubicBezTo>
                <a:cubicBezTo>
                  <a:pt x="19749" y="5031"/>
                  <a:pt x="19685" y="4949"/>
                  <a:pt x="19650" y="4929"/>
                </a:cubicBezTo>
                <a:cubicBezTo>
                  <a:pt x="19615" y="4910"/>
                  <a:pt x="19588" y="4869"/>
                  <a:pt x="19588" y="4836"/>
                </a:cubicBezTo>
                <a:cubicBezTo>
                  <a:pt x="19588" y="4804"/>
                  <a:pt x="19546" y="4755"/>
                  <a:pt x="19499" y="4730"/>
                </a:cubicBezTo>
                <a:cubicBezTo>
                  <a:pt x="19452" y="4705"/>
                  <a:pt x="19426" y="4672"/>
                  <a:pt x="19437" y="4655"/>
                </a:cubicBezTo>
                <a:cubicBezTo>
                  <a:pt x="19457" y="4622"/>
                  <a:pt x="19193" y="4225"/>
                  <a:pt x="18984" y="3973"/>
                </a:cubicBezTo>
                <a:cubicBezTo>
                  <a:pt x="18781" y="3728"/>
                  <a:pt x="18514" y="3383"/>
                  <a:pt x="18415" y="3238"/>
                </a:cubicBezTo>
                <a:cubicBezTo>
                  <a:pt x="18255" y="3001"/>
                  <a:pt x="17611" y="2439"/>
                  <a:pt x="17309" y="2276"/>
                </a:cubicBezTo>
                <a:cubicBezTo>
                  <a:pt x="17205" y="2220"/>
                  <a:pt x="17011" y="2084"/>
                  <a:pt x="16878" y="1971"/>
                </a:cubicBezTo>
                <a:cubicBezTo>
                  <a:pt x="16532" y="1676"/>
                  <a:pt x="15252" y="1035"/>
                  <a:pt x="14578" y="819"/>
                </a:cubicBezTo>
                <a:cubicBezTo>
                  <a:pt x="14283" y="725"/>
                  <a:pt x="13861" y="581"/>
                  <a:pt x="13640" y="500"/>
                </a:cubicBezTo>
                <a:cubicBezTo>
                  <a:pt x="13420" y="420"/>
                  <a:pt x="13148" y="321"/>
                  <a:pt x="13032" y="279"/>
                </a:cubicBezTo>
                <a:cubicBezTo>
                  <a:pt x="12758" y="179"/>
                  <a:pt x="12201" y="68"/>
                  <a:pt x="12006" y="75"/>
                </a:cubicBezTo>
                <a:cubicBezTo>
                  <a:pt x="11890" y="80"/>
                  <a:pt x="11877" y="87"/>
                  <a:pt x="11957" y="102"/>
                </a:cubicBezTo>
                <a:cubicBezTo>
                  <a:pt x="12115" y="131"/>
                  <a:pt x="12176" y="195"/>
                  <a:pt x="12117" y="266"/>
                </a:cubicBezTo>
                <a:cubicBezTo>
                  <a:pt x="12082" y="308"/>
                  <a:pt x="12054" y="311"/>
                  <a:pt x="12015" y="279"/>
                </a:cubicBezTo>
                <a:cubicBezTo>
                  <a:pt x="11985" y="254"/>
                  <a:pt x="11838" y="234"/>
                  <a:pt x="11686" y="239"/>
                </a:cubicBezTo>
                <a:cubicBezTo>
                  <a:pt x="11510" y="245"/>
                  <a:pt x="11386" y="230"/>
                  <a:pt x="11344" y="195"/>
                </a:cubicBezTo>
                <a:cubicBezTo>
                  <a:pt x="11308" y="165"/>
                  <a:pt x="11288" y="131"/>
                  <a:pt x="11300" y="120"/>
                </a:cubicBezTo>
                <a:cubicBezTo>
                  <a:pt x="11312" y="108"/>
                  <a:pt x="11303" y="71"/>
                  <a:pt x="11277" y="40"/>
                </a:cubicBezTo>
                <a:cubicBezTo>
                  <a:pt x="11261" y="20"/>
                  <a:pt x="10990" y="9"/>
                  <a:pt x="1039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" name="Image" descr="Image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91862" y="5083474"/>
            <a:ext cx="1895850" cy="1935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6" h="21584" extrusionOk="0">
                <a:moveTo>
                  <a:pt x="10744" y="0"/>
                </a:moveTo>
                <a:cubicBezTo>
                  <a:pt x="9681" y="-7"/>
                  <a:pt x="8276" y="210"/>
                  <a:pt x="7543" y="540"/>
                </a:cubicBezTo>
                <a:cubicBezTo>
                  <a:pt x="7350" y="627"/>
                  <a:pt x="7167" y="695"/>
                  <a:pt x="7133" y="695"/>
                </a:cubicBezTo>
                <a:cubicBezTo>
                  <a:pt x="7016" y="695"/>
                  <a:pt x="6064" y="1170"/>
                  <a:pt x="5699" y="1412"/>
                </a:cubicBezTo>
                <a:cubicBezTo>
                  <a:pt x="5498" y="1545"/>
                  <a:pt x="5307" y="1659"/>
                  <a:pt x="5275" y="1660"/>
                </a:cubicBezTo>
                <a:cubicBezTo>
                  <a:pt x="5220" y="1662"/>
                  <a:pt x="4727" y="2031"/>
                  <a:pt x="4009" y="2607"/>
                </a:cubicBezTo>
                <a:cubicBezTo>
                  <a:pt x="3801" y="2773"/>
                  <a:pt x="3712" y="2877"/>
                  <a:pt x="3788" y="2864"/>
                </a:cubicBezTo>
                <a:cubicBezTo>
                  <a:pt x="3961" y="2834"/>
                  <a:pt x="3961" y="3111"/>
                  <a:pt x="3788" y="3297"/>
                </a:cubicBezTo>
                <a:cubicBezTo>
                  <a:pt x="3673" y="3422"/>
                  <a:pt x="3648" y="3426"/>
                  <a:pt x="3517" y="3342"/>
                </a:cubicBezTo>
                <a:cubicBezTo>
                  <a:pt x="3381" y="3254"/>
                  <a:pt x="3355" y="3266"/>
                  <a:pt x="3057" y="3563"/>
                </a:cubicBezTo>
                <a:cubicBezTo>
                  <a:pt x="2288" y="4330"/>
                  <a:pt x="1689" y="5160"/>
                  <a:pt x="1187" y="6166"/>
                </a:cubicBezTo>
                <a:cubicBezTo>
                  <a:pt x="697" y="7144"/>
                  <a:pt x="631" y="7317"/>
                  <a:pt x="582" y="7626"/>
                </a:cubicBezTo>
                <a:cubicBezTo>
                  <a:pt x="559" y="7775"/>
                  <a:pt x="485" y="7999"/>
                  <a:pt x="420" y="8126"/>
                </a:cubicBezTo>
                <a:cubicBezTo>
                  <a:pt x="315" y="8333"/>
                  <a:pt x="225" y="8867"/>
                  <a:pt x="28" y="10424"/>
                </a:cubicBezTo>
                <a:cubicBezTo>
                  <a:pt x="-53" y="11063"/>
                  <a:pt x="58" y="13076"/>
                  <a:pt x="186" y="13278"/>
                </a:cubicBezTo>
                <a:cubicBezTo>
                  <a:pt x="208" y="13313"/>
                  <a:pt x="271" y="13557"/>
                  <a:pt x="325" y="13814"/>
                </a:cubicBezTo>
                <a:cubicBezTo>
                  <a:pt x="380" y="14071"/>
                  <a:pt x="469" y="14347"/>
                  <a:pt x="524" y="14429"/>
                </a:cubicBezTo>
                <a:cubicBezTo>
                  <a:pt x="578" y="14511"/>
                  <a:pt x="623" y="14616"/>
                  <a:pt x="623" y="14664"/>
                </a:cubicBezTo>
                <a:cubicBezTo>
                  <a:pt x="623" y="14711"/>
                  <a:pt x="723" y="14954"/>
                  <a:pt x="848" y="15204"/>
                </a:cubicBezTo>
                <a:cubicBezTo>
                  <a:pt x="974" y="15454"/>
                  <a:pt x="1078" y="15688"/>
                  <a:pt x="1078" y="15722"/>
                </a:cubicBezTo>
                <a:cubicBezTo>
                  <a:pt x="1078" y="15755"/>
                  <a:pt x="1158" y="15890"/>
                  <a:pt x="1254" y="16027"/>
                </a:cubicBezTo>
                <a:cubicBezTo>
                  <a:pt x="1350" y="16164"/>
                  <a:pt x="1507" y="16435"/>
                  <a:pt x="1606" y="16629"/>
                </a:cubicBezTo>
                <a:cubicBezTo>
                  <a:pt x="1704" y="16823"/>
                  <a:pt x="1883" y="17115"/>
                  <a:pt x="2002" y="17280"/>
                </a:cubicBezTo>
                <a:cubicBezTo>
                  <a:pt x="2122" y="17444"/>
                  <a:pt x="2338" y="17748"/>
                  <a:pt x="2480" y="17952"/>
                </a:cubicBezTo>
                <a:cubicBezTo>
                  <a:pt x="2850" y="18484"/>
                  <a:pt x="3563" y="19257"/>
                  <a:pt x="3964" y="19559"/>
                </a:cubicBezTo>
                <a:cubicBezTo>
                  <a:pt x="4874" y="20246"/>
                  <a:pt x="6737" y="21136"/>
                  <a:pt x="7566" y="21276"/>
                </a:cubicBezTo>
                <a:cubicBezTo>
                  <a:pt x="7709" y="21301"/>
                  <a:pt x="7935" y="21359"/>
                  <a:pt x="8066" y="21409"/>
                </a:cubicBezTo>
                <a:cubicBezTo>
                  <a:pt x="8197" y="21460"/>
                  <a:pt x="8506" y="21526"/>
                  <a:pt x="8751" y="21555"/>
                </a:cubicBezTo>
                <a:cubicBezTo>
                  <a:pt x="8996" y="21585"/>
                  <a:pt x="9416" y="21593"/>
                  <a:pt x="9685" y="21573"/>
                </a:cubicBezTo>
                <a:cubicBezTo>
                  <a:pt x="9954" y="21553"/>
                  <a:pt x="10249" y="21545"/>
                  <a:pt x="10338" y="21555"/>
                </a:cubicBezTo>
                <a:cubicBezTo>
                  <a:pt x="10428" y="21566"/>
                  <a:pt x="10605" y="21570"/>
                  <a:pt x="10730" y="21560"/>
                </a:cubicBezTo>
                <a:cubicBezTo>
                  <a:pt x="10977" y="21539"/>
                  <a:pt x="11313" y="21536"/>
                  <a:pt x="11853" y="21551"/>
                </a:cubicBezTo>
                <a:cubicBezTo>
                  <a:pt x="12375" y="21565"/>
                  <a:pt x="12957" y="21509"/>
                  <a:pt x="13174" y="21427"/>
                </a:cubicBezTo>
                <a:cubicBezTo>
                  <a:pt x="13281" y="21386"/>
                  <a:pt x="13504" y="21331"/>
                  <a:pt x="13665" y="21303"/>
                </a:cubicBezTo>
                <a:cubicBezTo>
                  <a:pt x="13827" y="21275"/>
                  <a:pt x="14104" y="21190"/>
                  <a:pt x="14283" y="21117"/>
                </a:cubicBezTo>
                <a:cubicBezTo>
                  <a:pt x="14462" y="21044"/>
                  <a:pt x="14683" y="20972"/>
                  <a:pt x="14774" y="20953"/>
                </a:cubicBezTo>
                <a:cubicBezTo>
                  <a:pt x="14866" y="20935"/>
                  <a:pt x="15075" y="20834"/>
                  <a:pt x="15234" y="20728"/>
                </a:cubicBezTo>
                <a:cubicBezTo>
                  <a:pt x="15394" y="20622"/>
                  <a:pt x="15582" y="20535"/>
                  <a:pt x="15653" y="20533"/>
                </a:cubicBezTo>
                <a:cubicBezTo>
                  <a:pt x="15725" y="20531"/>
                  <a:pt x="15902" y="20445"/>
                  <a:pt x="16046" y="20343"/>
                </a:cubicBezTo>
                <a:cubicBezTo>
                  <a:pt x="16189" y="20240"/>
                  <a:pt x="16404" y="20106"/>
                  <a:pt x="16523" y="20046"/>
                </a:cubicBezTo>
                <a:cubicBezTo>
                  <a:pt x="16643" y="19986"/>
                  <a:pt x="16861" y="19801"/>
                  <a:pt x="17010" y="19630"/>
                </a:cubicBezTo>
                <a:cubicBezTo>
                  <a:pt x="17160" y="19459"/>
                  <a:pt x="17333" y="19316"/>
                  <a:pt x="17394" y="19316"/>
                </a:cubicBezTo>
                <a:cubicBezTo>
                  <a:pt x="17504" y="19316"/>
                  <a:pt x="17957" y="18889"/>
                  <a:pt x="18899" y="17899"/>
                </a:cubicBezTo>
                <a:cubicBezTo>
                  <a:pt x="19420" y="17352"/>
                  <a:pt x="19725" y="16934"/>
                  <a:pt x="19729" y="16753"/>
                </a:cubicBezTo>
                <a:cubicBezTo>
                  <a:pt x="19730" y="16697"/>
                  <a:pt x="19786" y="16601"/>
                  <a:pt x="19855" y="16540"/>
                </a:cubicBezTo>
                <a:cubicBezTo>
                  <a:pt x="19924" y="16479"/>
                  <a:pt x="20048" y="16266"/>
                  <a:pt x="20130" y="16067"/>
                </a:cubicBezTo>
                <a:cubicBezTo>
                  <a:pt x="20212" y="15867"/>
                  <a:pt x="20345" y="15603"/>
                  <a:pt x="20428" y="15483"/>
                </a:cubicBezTo>
                <a:cubicBezTo>
                  <a:pt x="20511" y="15362"/>
                  <a:pt x="20596" y="15188"/>
                  <a:pt x="20617" y="15098"/>
                </a:cubicBezTo>
                <a:cubicBezTo>
                  <a:pt x="20638" y="15007"/>
                  <a:pt x="20694" y="14876"/>
                  <a:pt x="20739" y="14805"/>
                </a:cubicBezTo>
                <a:cubicBezTo>
                  <a:pt x="20995" y="14398"/>
                  <a:pt x="21346" y="13182"/>
                  <a:pt x="21397" y="12535"/>
                </a:cubicBezTo>
                <a:cubicBezTo>
                  <a:pt x="21415" y="12306"/>
                  <a:pt x="21463" y="11982"/>
                  <a:pt x="21501" y="11813"/>
                </a:cubicBezTo>
                <a:cubicBezTo>
                  <a:pt x="21543" y="11625"/>
                  <a:pt x="21547" y="11365"/>
                  <a:pt x="21514" y="11141"/>
                </a:cubicBezTo>
                <a:cubicBezTo>
                  <a:pt x="21485" y="10940"/>
                  <a:pt x="21461" y="10488"/>
                  <a:pt x="21460" y="10136"/>
                </a:cubicBezTo>
                <a:cubicBezTo>
                  <a:pt x="21458" y="9723"/>
                  <a:pt x="21406" y="9254"/>
                  <a:pt x="21311" y="8821"/>
                </a:cubicBezTo>
                <a:cubicBezTo>
                  <a:pt x="21231" y="8452"/>
                  <a:pt x="21163" y="8051"/>
                  <a:pt x="21162" y="7932"/>
                </a:cubicBezTo>
                <a:cubicBezTo>
                  <a:pt x="21162" y="7812"/>
                  <a:pt x="21095" y="7571"/>
                  <a:pt x="21009" y="7392"/>
                </a:cubicBezTo>
                <a:cubicBezTo>
                  <a:pt x="20865" y="7090"/>
                  <a:pt x="20711" y="6652"/>
                  <a:pt x="20504" y="5953"/>
                </a:cubicBezTo>
                <a:cubicBezTo>
                  <a:pt x="20459" y="5799"/>
                  <a:pt x="20341" y="5564"/>
                  <a:pt x="20243" y="5431"/>
                </a:cubicBezTo>
                <a:cubicBezTo>
                  <a:pt x="20145" y="5298"/>
                  <a:pt x="19974" y="5021"/>
                  <a:pt x="19869" y="4816"/>
                </a:cubicBezTo>
                <a:cubicBezTo>
                  <a:pt x="19763" y="4610"/>
                  <a:pt x="19615" y="4387"/>
                  <a:pt x="19539" y="4320"/>
                </a:cubicBezTo>
                <a:cubicBezTo>
                  <a:pt x="19464" y="4253"/>
                  <a:pt x="19329" y="4070"/>
                  <a:pt x="19237" y="3917"/>
                </a:cubicBezTo>
                <a:cubicBezTo>
                  <a:pt x="19146" y="3764"/>
                  <a:pt x="19049" y="3638"/>
                  <a:pt x="19021" y="3638"/>
                </a:cubicBezTo>
                <a:cubicBezTo>
                  <a:pt x="18993" y="3638"/>
                  <a:pt x="18821" y="3455"/>
                  <a:pt x="18638" y="3231"/>
                </a:cubicBezTo>
                <a:cubicBezTo>
                  <a:pt x="17865" y="2284"/>
                  <a:pt x="15934" y="1055"/>
                  <a:pt x="14675" y="704"/>
                </a:cubicBezTo>
                <a:cubicBezTo>
                  <a:pt x="14460" y="644"/>
                  <a:pt x="14112" y="489"/>
                  <a:pt x="13904" y="358"/>
                </a:cubicBezTo>
                <a:cubicBezTo>
                  <a:pt x="13586" y="159"/>
                  <a:pt x="13452" y="111"/>
                  <a:pt x="13057" y="80"/>
                </a:cubicBezTo>
                <a:cubicBezTo>
                  <a:pt x="12798" y="59"/>
                  <a:pt x="12462" y="76"/>
                  <a:pt x="12308" y="111"/>
                </a:cubicBezTo>
                <a:cubicBezTo>
                  <a:pt x="12103" y="157"/>
                  <a:pt x="11928" y="148"/>
                  <a:pt x="11655" y="84"/>
                </a:cubicBezTo>
                <a:cubicBezTo>
                  <a:pt x="11414" y="28"/>
                  <a:pt x="11098" y="2"/>
                  <a:pt x="1074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0" name="алтынник"/>
          <p:cNvSpPr txBox="1"/>
          <p:nvPr/>
        </p:nvSpPr>
        <p:spPr>
          <a:xfrm>
            <a:off x="15693829" y="7053901"/>
            <a:ext cx="1822615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90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алтынник</a:t>
            </a:r>
          </a:p>
        </p:txBody>
      </p:sp>
      <p:sp>
        <p:nvSpPr>
          <p:cNvPr id="71" name="полушка"/>
          <p:cNvSpPr txBox="1"/>
          <p:nvPr/>
        </p:nvSpPr>
        <p:spPr>
          <a:xfrm>
            <a:off x="18400878" y="7053901"/>
            <a:ext cx="1635063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90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полушка</a:t>
            </a:r>
          </a:p>
        </p:txBody>
      </p:sp>
      <p:sp>
        <p:nvSpPr>
          <p:cNvPr id="72" name="алтын"/>
          <p:cNvSpPr txBox="1"/>
          <p:nvPr/>
        </p:nvSpPr>
        <p:spPr>
          <a:xfrm>
            <a:off x="21375110" y="7053901"/>
            <a:ext cx="1213474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90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алтын</a:t>
            </a:r>
          </a:p>
        </p:txBody>
      </p:sp>
      <p:sp>
        <p:nvSpPr>
          <p:cNvPr id="73" name="златник"/>
          <p:cNvSpPr txBox="1"/>
          <p:nvPr/>
        </p:nvSpPr>
        <p:spPr>
          <a:xfrm>
            <a:off x="15806619" y="9835432"/>
            <a:ext cx="1502014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90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златник</a:t>
            </a:r>
          </a:p>
        </p:txBody>
      </p:sp>
      <p:sp>
        <p:nvSpPr>
          <p:cNvPr id="74" name="денга"/>
          <p:cNvSpPr txBox="1"/>
          <p:nvPr/>
        </p:nvSpPr>
        <p:spPr>
          <a:xfrm>
            <a:off x="18654526" y="9835432"/>
            <a:ext cx="1110882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90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денга</a:t>
            </a:r>
          </a:p>
        </p:txBody>
      </p:sp>
      <p:sp>
        <p:nvSpPr>
          <p:cNvPr id="75" name="червонец"/>
          <p:cNvSpPr txBox="1"/>
          <p:nvPr/>
        </p:nvSpPr>
        <p:spPr>
          <a:xfrm>
            <a:off x="21000806" y="9835432"/>
            <a:ext cx="1785745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90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червонец</a:t>
            </a:r>
          </a:p>
        </p:txBody>
      </p:sp>
      <p:sp>
        <p:nvSpPr>
          <p:cNvPr id="76" name="полтина"/>
          <p:cNvSpPr txBox="1"/>
          <p:nvPr/>
        </p:nvSpPr>
        <p:spPr>
          <a:xfrm>
            <a:off x="13066304" y="12488500"/>
            <a:ext cx="1578958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90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полтина</a:t>
            </a:r>
          </a:p>
        </p:txBody>
      </p:sp>
      <p:sp>
        <p:nvSpPr>
          <p:cNvPr id="77" name="рубль"/>
          <p:cNvSpPr txBox="1"/>
          <p:nvPr/>
        </p:nvSpPr>
        <p:spPr>
          <a:xfrm>
            <a:off x="15986813" y="12488500"/>
            <a:ext cx="1120500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90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рубль</a:t>
            </a:r>
          </a:p>
        </p:txBody>
      </p:sp>
      <p:sp>
        <p:nvSpPr>
          <p:cNvPr id="78" name="копейка"/>
          <p:cNvSpPr txBox="1"/>
          <p:nvPr/>
        </p:nvSpPr>
        <p:spPr>
          <a:xfrm>
            <a:off x="18434266" y="12488500"/>
            <a:ext cx="1535677" cy="54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90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копейка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7DD7DF-51D2-B6DB-CA9F-515F11F5F3AE}"/>
              </a:ext>
            </a:extLst>
          </p:cNvPr>
          <p:cNvSpPr txBox="1"/>
          <p:nvPr/>
        </p:nvSpPr>
        <p:spPr>
          <a:xfrm>
            <a:off x="21129170" y="12719956"/>
            <a:ext cx="30915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Слайд </a:t>
            </a:r>
            <a:fld id="{6222F3BF-2592-48BB-BF74-9AFC8AF0D220}" type="slidenum"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</a:t>
            </a:fld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621248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ДЛЯ ЧЕГО НУЖНЫ ДЕНЬГИ и КАКИЕ ФУНКЦИИ…"/>
          <p:cNvSpPr txBox="1"/>
          <p:nvPr/>
        </p:nvSpPr>
        <p:spPr>
          <a:xfrm>
            <a:off x="743134" y="1439744"/>
            <a:ext cx="12277192" cy="3241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800" cap="all">
                <a:solidFill>
                  <a:srgbClr val="00935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009757"/>
                </a:solidFill>
              </a:rPr>
              <a:t>ДЛЯ ЧЕГО НУЖНЫ ДЕНЬГИ </a:t>
            </a:r>
            <a:r>
              <a:rPr dirty="0" err="1">
                <a:solidFill>
                  <a:srgbClr val="009757"/>
                </a:solidFill>
              </a:rPr>
              <a:t>и</a:t>
            </a:r>
            <a:r>
              <a:rPr dirty="0">
                <a:solidFill>
                  <a:srgbClr val="009757"/>
                </a:solidFill>
              </a:rPr>
              <a:t> КАКИЕ ФУНКЦИИ </a:t>
            </a:r>
          </a:p>
          <a:p>
            <a:pPr algn="l">
              <a:defRPr sz="6800" cap="all">
                <a:solidFill>
                  <a:srgbClr val="00935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009757"/>
                </a:solidFill>
              </a:rPr>
              <a:t>ОНИ ВЫПОЛНЯЮТ?</a:t>
            </a:r>
          </a:p>
        </p:txBody>
      </p:sp>
      <p:pic>
        <p:nvPicPr>
          <p:cNvPr id="81" name="ИКОНКИ_Сохранить -и преумножить (1).png" descr="ИКОНКИ_Сохранить -и преумножить (1)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7813" y="4025103"/>
            <a:ext cx="8820683" cy="881539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6690F6-764F-C194-3ADD-1BA4EB3B49CE}"/>
              </a:ext>
            </a:extLst>
          </p:cNvPr>
          <p:cNvSpPr txBox="1"/>
          <p:nvPr/>
        </p:nvSpPr>
        <p:spPr>
          <a:xfrm>
            <a:off x="21129170" y="12719956"/>
            <a:ext cx="30915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Слайд </a:t>
            </a:r>
            <a:fld id="{6222F3BF-2592-48BB-BF74-9AFC8AF0D220}" type="slidenum"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4</a:t>
            </a:fld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ДЛЯ ЧЕГО НУЖНЫ ДЕНЬГИ и КАКИЕ ФУНКЦИИ ОНИ ВЫПОЛНЯЮТ?"/>
          <p:cNvSpPr txBox="1"/>
          <p:nvPr/>
        </p:nvSpPr>
        <p:spPr>
          <a:xfrm>
            <a:off x="717059" y="1011390"/>
            <a:ext cx="16813640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5100" dirty="0"/>
              <a:t>ДЛЯ ЧЕГО НУЖНЫ ДЕНЬГИ и КАКИЕ ФУНКЦИИ ОНИ ВЫПОЛНЯЮТ?</a:t>
            </a:r>
          </a:p>
        </p:txBody>
      </p:sp>
      <p:sp>
        <p:nvSpPr>
          <p:cNvPr id="84" name="средство обмена и платежа"/>
          <p:cNvSpPr txBox="1"/>
          <p:nvPr/>
        </p:nvSpPr>
        <p:spPr>
          <a:xfrm>
            <a:off x="710776" y="4777187"/>
            <a:ext cx="5728124" cy="7495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457200">
              <a:defRPr sz="29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300" dirty="0"/>
              <a:t>средство обмена и платежа</a:t>
            </a:r>
          </a:p>
        </p:txBody>
      </p:sp>
      <p:sp>
        <p:nvSpPr>
          <p:cNvPr id="85" name="мера стоимости"/>
          <p:cNvSpPr txBox="1"/>
          <p:nvPr/>
        </p:nvSpPr>
        <p:spPr>
          <a:xfrm>
            <a:off x="10161693" y="4777187"/>
            <a:ext cx="4060613" cy="7495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457200">
              <a:defRPr sz="29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300" dirty="0"/>
              <a:t>мера стоимости</a:t>
            </a:r>
          </a:p>
        </p:txBody>
      </p:sp>
      <p:sp>
        <p:nvSpPr>
          <p:cNvPr id="86" name="средство накопления…"/>
          <p:cNvSpPr txBox="1"/>
          <p:nvPr/>
        </p:nvSpPr>
        <p:spPr>
          <a:xfrm>
            <a:off x="18855338" y="4667843"/>
            <a:ext cx="4423852" cy="9682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/>
          <a:p>
            <a:pPr defTabSz="457200">
              <a:defRPr sz="29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300" dirty="0"/>
              <a:t>средство накопления </a:t>
            </a:r>
          </a:p>
          <a:p>
            <a:pPr defTabSz="457200">
              <a:defRPr sz="29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300" dirty="0"/>
              <a:t>на будущие покупки</a:t>
            </a:r>
          </a:p>
        </p:txBody>
      </p:sp>
      <p:pic>
        <p:nvPicPr>
          <p:cNvPr id="87" name="ИКОНКИ_Личные сбережения и пенсии.png" descr="ИКОНКИ_Личные сбережения и пенсии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855338" y="6213663"/>
            <a:ext cx="4728525" cy="47285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8" name="ИКОНКИ_Финансы и жилье.png" descr="ИКОНКИ_Финансы и жилье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196" y="6118940"/>
            <a:ext cx="4921110" cy="49181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9" name="ИКОНКИ_Управление расходами.png" descr="ИКОНКИ_Управление расходами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005" y="6048165"/>
            <a:ext cx="4918159" cy="491816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7047A0-238A-E1CD-F2E0-F6C0B16E8A36}"/>
              </a:ext>
            </a:extLst>
          </p:cNvPr>
          <p:cNvSpPr txBox="1"/>
          <p:nvPr/>
        </p:nvSpPr>
        <p:spPr>
          <a:xfrm>
            <a:off x="21129170" y="12719956"/>
            <a:ext cx="30915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Слайд </a:t>
            </a:r>
            <a:fld id="{6222F3BF-2592-48BB-BF74-9AFC8AF0D220}" type="slidenum"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5</a:t>
            </a:fld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Государство"/>
          <p:cNvSpPr/>
          <p:nvPr/>
        </p:nvSpPr>
        <p:spPr>
          <a:xfrm>
            <a:off x="9501031" y="2893958"/>
            <a:ext cx="5505129" cy="878841"/>
          </a:xfrm>
          <a:prstGeom prst="rect">
            <a:avLst/>
          </a:prstGeom>
          <a:ln w="50800">
            <a:solidFill>
              <a:srgbClr val="004F9E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32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cap="small" dirty="0"/>
              <a:t>г</a:t>
            </a:r>
            <a:r>
              <a:rPr cap="small" dirty="0"/>
              <a:t>осударство</a:t>
            </a:r>
          </a:p>
        </p:txBody>
      </p:sp>
      <p:sp>
        <p:nvSpPr>
          <p:cNvPr id="29" name="Министерство…"/>
          <p:cNvSpPr/>
          <p:nvPr/>
        </p:nvSpPr>
        <p:spPr>
          <a:xfrm>
            <a:off x="9501031" y="4104156"/>
            <a:ext cx="5505129" cy="2809114"/>
          </a:xfrm>
          <a:prstGeom prst="rect">
            <a:avLst/>
          </a:prstGeom>
          <a:ln w="50800">
            <a:solidFill>
              <a:srgbClr val="E6215A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defTabSz="457200">
              <a:defRPr sz="32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200" b="0" cap="small" dirty="0">
                <a:solidFill>
                  <a:srgbClr val="393B3B"/>
                </a:solidFill>
                <a:latin typeface="Arial"/>
                <a:cs typeface="Arial"/>
                <a:sym typeface="Arial"/>
              </a:rPr>
              <a:t>м</a:t>
            </a:r>
            <a:r>
              <a:rPr sz="3200" b="0" cap="small" dirty="0">
                <a:solidFill>
                  <a:srgbClr val="393B3B"/>
                </a:solidFill>
                <a:latin typeface="Arial"/>
                <a:cs typeface="Arial"/>
                <a:sym typeface="Arial"/>
              </a:rPr>
              <a:t>инистерство</a:t>
            </a:r>
          </a:p>
          <a:p>
            <a:pPr defTabSz="457200">
              <a:defRPr sz="32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 b="0" cap="small" dirty="0">
                <a:solidFill>
                  <a:srgbClr val="393B3B"/>
                </a:solidFill>
                <a:latin typeface="Arial"/>
                <a:cs typeface="Arial"/>
                <a:sym typeface="Arial"/>
              </a:rPr>
              <a:t>______________</a:t>
            </a:r>
          </a:p>
          <a:p>
            <a:pPr defTabSz="457200">
              <a:defRPr sz="32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200" b="0" cap="small" dirty="0">
              <a:solidFill>
                <a:srgbClr val="393B3B"/>
              </a:solidFill>
              <a:latin typeface="Arial"/>
              <a:cs typeface="Arial"/>
              <a:sym typeface="Arial"/>
            </a:endParaRPr>
          </a:p>
          <a:p>
            <a:pPr defTabSz="457200">
              <a:defRPr sz="32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200" b="0" cap="small" dirty="0">
                <a:solidFill>
                  <a:srgbClr val="393B3B"/>
                </a:solidFill>
                <a:latin typeface="Arial"/>
                <a:cs typeface="Arial"/>
                <a:sym typeface="Arial"/>
              </a:rPr>
              <a:t>р</a:t>
            </a:r>
            <a:r>
              <a:rPr sz="3200" b="0" cap="small" dirty="0">
                <a:solidFill>
                  <a:srgbClr val="393B3B"/>
                </a:solidFill>
                <a:latin typeface="Arial"/>
                <a:cs typeface="Arial"/>
                <a:sym typeface="Arial"/>
              </a:rPr>
              <a:t>оссийской </a:t>
            </a:r>
            <a:r>
              <a:rPr lang="ru-RU" sz="3200" b="0" cap="small" dirty="0">
                <a:solidFill>
                  <a:srgbClr val="393B3B"/>
                </a:solidFill>
                <a:latin typeface="Arial"/>
                <a:cs typeface="Arial"/>
                <a:sym typeface="Arial"/>
              </a:rPr>
              <a:t>ф</a:t>
            </a:r>
            <a:r>
              <a:rPr sz="3200" b="0" cap="small" dirty="0">
                <a:solidFill>
                  <a:srgbClr val="393B3B"/>
                </a:solidFill>
                <a:latin typeface="Arial"/>
                <a:cs typeface="Arial"/>
                <a:sym typeface="Arial"/>
              </a:rPr>
              <a:t>едерации</a:t>
            </a:r>
            <a:endParaRPr sz="2800" b="0" cap="small" dirty="0">
              <a:solidFill>
                <a:srgbClr val="393B3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Государственный бюджет"/>
          <p:cNvSpPr/>
          <p:nvPr/>
        </p:nvSpPr>
        <p:spPr>
          <a:xfrm>
            <a:off x="9501030" y="7285125"/>
            <a:ext cx="5505129" cy="878841"/>
          </a:xfrm>
          <a:prstGeom prst="rect">
            <a:avLst/>
          </a:prstGeom>
          <a:ln w="50800">
            <a:solidFill>
              <a:srgbClr val="004F9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32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cap="small" dirty="0"/>
              <a:t>г</a:t>
            </a:r>
            <a:r>
              <a:rPr cap="small" dirty="0"/>
              <a:t>осударственный бюджет</a:t>
            </a:r>
          </a:p>
        </p:txBody>
      </p:sp>
      <p:sp>
        <p:nvSpPr>
          <p:cNvPr id="31" name="С"/>
          <p:cNvSpPr/>
          <p:nvPr/>
        </p:nvSpPr>
        <p:spPr>
          <a:xfrm>
            <a:off x="803561" y="2885743"/>
            <a:ext cx="5505129" cy="1662562"/>
          </a:xfrm>
          <a:prstGeom prst="rect">
            <a:avLst/>
          </a:prstGeom>
          <a:ln w="50800">
            <a:solidFill>
              <a:srgbClr val="EF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lang="ru-RU" dirty="0">
                <a:solidFill>
                  <a:srgbClr val="393B3B"/>
                </a:solidFill>
                <a:latin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32" name="образование"/>
          <p:cNvSpPr/>
          <p:nvPr/>
        </p:nvSpPr>
        <p:spPr>
          <a:xfrm>
            <a:off x="1159736" y="5311067"/>
            <a:ext cx="5152185" cy="611512"/>
          </a:xfrm>
          <a:prstGeom prst="rect">
            <a:avLst/>
          </a:prstGeom>
          <a:ln w="50800">
            <a:solidFill>
              <a:srgbClr val="EF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sp>
        <p:nvSpPr>
          <p:cNvPr id="33" name="образование"/>
          <p:cNvSpPr/>
          <p:nvPr/>
        </p:nvSpPr>
        <p:spPr>
          <a:xfrm>
            <a:off x="1159736" y="6077601"/>
            <a:ext cx="5152185" cy="611513"/>
          </a:xfrm>
          <a:prstGeom prst="rect">
            <a:avLst/>
          </a:prstGeom>
          <a:ln w="50800">
            <a:solidFill>
              <a:srgbClr val="EF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образование</a:t>
            </a:r>
          </a:p>
        </p:txBody>
      </p:sp>
      <p:sp>
        <p:nvSpPr>
          <p:cNvPr id="34" name="образование"/>
          <p:cNvSpPr/>
          <p:nvPr/>
        </p:nvSpPr>
        <p:spPr>
          <a:xfrm>
            <a:off x="1159736" y="6844135"/>
            <a:ext cx="5152185" cy="611513"/>
          </a:xfrm>
          <a:prstGeom prst="rect">
            <a:avLst/>
          </a:prstGeom>
          <a:ln w="50800">
            <a:solidFill>
              <a:srgbClr val="EF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sp>
        <p:nvSpPr>
          <p:cNvPr id="35" name="образование"/>
          <p:cNvSpPr/>
          <p:nvPr/>
        </p:nvSpPr>
        <p:spPr>
          <a:xfrm>
            <a:off x="1159736" y="7610670"/>
            <a:ext cx="5152185" cy="611512"/>
          </a:xfrm>
          <a:prstGeom prst="rect">
            <a:avLst/>
          </a:prstGeom>
          <a:ln w="50800">
            <a:solidFill>
              <a:srgbClr val="EF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sp>
        <p:nvSpPr>
          <p:cNvPr id="36" name="образование"/>
          <p:cNvSpPr/>
          <p:nvPr/>
        </p:nvSpPr>
        <p:spPr>
          <a:xfrm>
            <a:off x="1159736" y="8377205"/>
            <a:ext cx="5152185" cy="611512"/>
          </a:xfrm>
          <a:prstGeom prst="rect">
            <a:avLst/>
          </a:prstGeom>
          <a:ln w="50800">
            <a:solidFill>
              <a:srgbClr val="EF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sp>
        <p:nvSpPr>
          <p:cNvPr id="37" name="образование"/>
          <p:cNvSpPr/>
          <p:nvPr/>
        </p:nvSpPr>
        <p:spPr>
          <a:xfrm>
            <a:off x="1159736" y="9143739"/>
            <a:ext cx="5152185" cy="611513"/>
          </a:xfrm>
          <a:prstGeom prst="rect">
            <a:avLst/>
          </a:prstGeom>
          <a:ln w="50800">
            <a:solidFill>
              <a:srgbClr val="EF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sp>
        <p:nvSpPr>
          <p:cNvPr id="38" name="образование"/>
          <p:cNvSpPr/>
          <p:nvPr/>
        </p:nvSpPr>
        <p:spPr>
          <a:xfrm>
            <a:off x="1159736" y="9910275"/>
            <a:ext cx="5152185" cy="611512"/>
          </a:xfrm>
          <a:prstGeom prst="rect">
            <a:avLst/>
          </a:prstGeom>
          <a:ln w="50800">
            <a:solidFill>
              <a:srgbClr val="EF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sp>
        <p:nvSpPr>
          <p:cNvPr id="39" name="образование"/>
          <p:cNvSpPr/>
          <p:nvPr/>
        </p:nvSpPr>
        <p:spPr>
          <a:xfrm>
            <a:off x="1159736" y="10676809"/>
            <a:ext cx="5152185" cy="611513"/>
          </a:xfrm>
          <a:prstGeom prst="rect">
            <a:avLst/>
          </a:prstGeom>
          <a:ln w="50800">
            <a:solidFill>
              <a:srgbClr val="EF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sp>
        <p:nvSpPr>
          <p:cNvPr id="40" name="образование"/>
          <p:cNvSpPr/>
          <p:nvPr/>
        </p:nvSpPr>
        <p:spPr>
          <a:xfrm>
            <a:off x="1159736" y="11443344"/>
            <a:ext cx="5152185" cy="611512"/>
          </a:xfrm>
          <a:prstGeom prst="rect">
            <a:avLst/>
          </a:prstGeom>
          <a:ln w="50800">
            <a:solidFill>
              <a:srgbClr val="EF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sp>
        <p:nvSpPr>
          <p:cNvPr id="41" name="образование"/>
          <p:cNvSpPr/>
          <p:nvPr/>
        </p:nvSpPr>
        <p:spPr>
          <a:xfrm>
            <a:off x="1159736" y="12209878"/>
            <a:ext cx="5152185" cy="611513"/>
          </a:xfrm>
          <a:prstGeom prst="rect">
            <a:avLst/>
          </a:prstGeom>
          <a:ln w="50800">
            <a:solidFill>
              <a:srgbClr val="EF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sp>
        <p:nvSpPr>
          <p:cNvPr id="42" name="Line"/>
          <p:cNvSpPr/>
          <p:nvPr/>
        </p:nvSpPr>
        <p:spPr>
          <a:xfrm flipH="1">
            <a:off x="804846" y="4534138"/>
            <a:ext cx="1" cy="8021223"/>
          </a:xfrm>
          <a:prstGeom prst="line">
            <a:avLst/>
          </a:prstGeom>
          <a:ln w="49530">
            <a:solidFill>
              <a:srgbClr val="EF7D00"/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43" name="Line"/>
          <p:cNvSpPr/>
          <p:nvPr/>
        </p:nvSpPr>
        <p:spPr>
          <a:xfrm>
            <a:off x="817737" y="5616317"/>
            <a:ext cx="339104" cy="1"/>
          </a:xfrm>
          <a:prstGeom prst="line">
            <a:avLst/>
          </a:prstGeom>
          <a:ln w="49530">
            <a:solidFill>
              <a:srgbClr val="EE7D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44" name="Line"/>
          <p:cNvSpPr/>
          <p:nvPr/>
        </p:nvSpPr>
        <p:spPr>
          <a:xfrm>
            <a:off x="817737" y="6384892"/>
            <a:ext cx="339104" cy="1"/>
          </a:xfrm>
          <a:prstGeom prst="line">
            <a:avLst/>
          </a:prstGeom>
          <a:ln w="49530">
            <a:solidFill>
              <a:srgbClr val="EE7D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45" name="Line"/>
          <p:cNvSpPr/>
          <p:nvPr/>
        </p:nvSpPr>
        <p:spPr>
          <a:xfrm>
            <a:off x="817737" y="7153468"/>
            <a:ext cx="339104" cy="1"/>
          </a:xfrm>
          <a:prstGeom prst="line">
            <a:avLst/>
          </a:prstGeom>
          <a:ln w="49530">
            <a:solidFill>
              <a:srgbClr val="EE7D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46" name="Line"/>
          <p:cNvSpPr/>
          <p:nvPr/>
        </p:nvSpPr>
        <p:spPr>
          <a:xfrm>
            <a:off x="817737" y="7920815"/>
            <a:ext cx="339104" cy="1"/>
          </a:xfrm>
          <a:prstGeom prst="line">
            <a:avLst/>
          </a:prstGeom>
          <a:ln w="49530">
            <a:solidFill>
              <a:srgbClr val="EE7D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47" name="Line"/>
          <p:cNvSpPr/>
          <p:nvPr/>
        </p:nvSpPr>
        <p:spPr>
          <a:xfrm>
            <a:off x="817737" y="8689230"/>
            <a:ext cx="339104" cy="1"/>
          </a:xfrm>
          <a:prstGeom prst="line">
            <a:avLst/>
          </a:prstGeom>
          <a:ln w="49530">
            <a:solidFill>
              <a:srgbClr val="EE7D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48" name="Line"/>
          <p:cNvSpPr/>
          <p:nvPr/>
        </p:nvSpPr>
        <p:spPr>
          <a:xfrm>
            <a:off x="817737" y="9456737"/>
            <a:ext cx="339104" cy="1"/>
          </a:xfrm>
          <a:prstGeom prst="line">
            <a:avLst/>
          </a:prstGeom>
          <a:ln w="49530">
            <a:solidFill>
              <a:srgbClr val="EE7D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49" name="Line"/>
          <p:cNvSpPr/>
          <p:nvPr/>
        </p:nvSpPr>
        <p:spPr>
          <a:xfrm>
            <a:off x="817737" y="10225152"/>
            <a:ext cx="339104" cy="1"/>
          </a:xfrm>
          <a:prstGeom prst="line">
            <a:avLst/>
          </a:prstGeom>
          <a:ln w="49530">
            <a:solidFill>
              <a:srgbClr val="EE7D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50" name="Line"/>
          <p:cNvSpPr/>
          <p:nvPr/>
        </p:nvSpPr>
        <p:spPr>
          <a:xfrm>
            <a:off x="817737" y="10992660"/>
            <a:ext cx="339104" cy="1"/>
          </a:xfrm>
          <a:prstGeom prst="line">
            <a:avLst/>
          </a:prstGeom>
          <a:ln w="49530">
            <a:solidFill>
              <a:srgbClr val="EE7D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51" name="Line"/>
          <p:cNvSpPr/>
          <p:nvPr/>
        </p:nvSpPr>
        <p:spPr>
          <a:xfrm>
            <a:off x="817737" y="11762143"/>
            <a:ext cx="339104" cy="1"/>
          </a:xfrm>
          <a:prstGeom prst="line">
            <a:avLst/>
          </a:prstGeom>
          <a:ln w="49530">
            <a:solidFill>
              <a:srgbClr val="EE7D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52" name="Line"/>
          <p:cNvSpPr/>
          <p:nvPr/>
        </p:nvSpPr>
        <p:spPr>
          <a:xfrm>
            <a:off x="817737" y="12529650"/>
            <a:ext cx="339104" cy="1"/>
          </a:xfrm>
          <a:prstGeom prst="line">
            <a:avLst/>
          </a:prstGeom>
          <a:ln w="49530">
            <a:solidFill>
              <a:srgbClr val="EE7D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grpSp>
        <p:nvGrpSpPr>
          <p:cNvPr id="63" name="Group"/>
          <p:cNvGrpSpPr/>
          <p:nvPr/>
        </p:nvGrpSpPr>
        <p:grpSpPr>
          <a:xfrm>
            <a:off x="18022794" y="2860344"/>
            <a:ext cx="5510306" cy="5336439"/>
            <a:chOff x="0" y="0"/>
            <a:chExt cx="5415285" cy="5336437"/>
          </a:xfrm>
        </p:grpSpPr>
        <p:sp>
          <p:nvSpPr>
            <p:cNvPr id="53" name="С"/>
            <p:cNvSpPr/>
            <p:nvPr/>
          </p:nvSpPr>
          <p:spPr>
            <a:xfrm flipH="1">
              <a:off x="3175" y="0"/>
              <a:ext cx="5410200" cy="1662561"/>
            </a:xfrm>
            <a:prstGeom prst="rect">
              <a:avLst/>
            </a:prstGeom>
            <a:noFill/>
            <a:ln w="50800" cap="flat">
              <a:solidFill>
                <a:srgbClr val="31B7BC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lang="ru-RU" dirty="0">
                  <a:solidFill>
                    <a:srgbClr val="393B3B"/>
                  </a:solidFill>
                  <a:latin typeface="Arial"/>
                  <a:cs typeface="Arial"/>
                  <a:sym typeface="Arial"/>
                </a:rPr>
                <a:t>?</a:t>
              </a:r>
              <a:endParaRPr lang="ru-RU" dirty="0">
                <a:solidFill>
                  <a:srgbClr val="393B3B"/>
                </a:solidFill>
                <a:latin typeface="Arial"/>
                <a:cs typeface="Arial"/>
              </a:endParaRPr>
            </a:p>
          </p:txBody>
        </p:sp>
        <p:sp>
          <p:nvSpPr>
            <p:cNvPr id="54" name="сборы"/>
            <p:cNvSpPr/>
            <p:nvPr/>
          </p:nvSpPr>
          <p:spPr>
            <a:xfrm>
              <a:off x="0" y="2425323"/>
              <a:ext cx="5063343" cy="611512"/>
            </a:xfrm>
            <a:prstGeom prst="rect">
              <a:avLst/>
            </a:prstGeom>
            <a:noFill/>
            <a:ln w="50800" cap="flat">
              <a:solidFill>
                <a:srgbClr val="31B7BC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457200">
                <a:defRPr sz="2400" b="0" cap="small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endParaRPr dirty="0"/>
            </a:p>
          </p:txBody>
        </p:sp>
        <p:sp>
          <p:nvSpPr>
            <p:cNvPr id="55" name="сборы"/>
            <p:cNvSpPr/>
            <p:nvPr/>
          </p:nvSpPr>
          <p:spPr>
            <a:xfrm>
              <a:off x="0" y="3191857"/>
              <a:ext cx="5063343" cy="611513"/>
            </a:xfrm>
            <a:prstGeom prst="rect">
              <a:avLst/>
            </a:prstGeom>
            <a:noFill/>
            <a:ln w="50800" cap="flat">
              <a:solidFill>
                <a:srgbClr val="31B7BC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457200">
                <a:defRPr sz="2400" b="0" cap="small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endParaRPr dirty="0"/>
            </a:p>
          </p:txBody>
        </p:sp>
        <p:sp>
          <p:nvSpPr>
            <p:cNvPr id="56" name="сборы"/>
            <p:cNvSpPr/>
            <p:nvPr/>
          </p:nvSpPr>
          <p:spPr>
            <a:xfrm>
              <a:off x="0" y="3958391"/>
              <a:ext cx="5063343" cy="611513"/>
            </a:xfrm>
            <a:prstGeom prst="rect">
              <a:avLst/>
            </a:prstGeom>
            <a:noFill/>
            <a:ln w="50800" cap="flat">
              <a:solidFill>
                <a:srgbClr val="31B7BC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457200">
                <a:defRPr sz="2400" b="0" cap="small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сборы</a:t>
              </a:r>
            </a:p>
          </p:txBody>
        </p:sp>
        <p:sp>
          <p:nvSpPr>
            <p:cNvPr id="57" name="сборы"/>
            <p:cNvSpPr/>
            <p:nvPr/>
          </p:nvSpPr>
          <p:spPr>
            <a:xfrm>
              <a:off x="0" y="4724926"/>
              <a:ext cx="5063343" cy="611512"/>
            </a:xfrm>
            <a:prstGeom prst="rect">
              <a:avLst/>
            </a:prstGeom>
            <a:noFill/>
            <a:ln w="50800" cap="flat">
              <a:solidFill>
                <a:srgbClr val="31B7BC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457200">
                <a:defRPr sz="2400" b="0" cap="small">
                  <a:solidFill>
                    <a:srgbClr val="393B3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endParaRPr dirty="0"/>
            </a:p>
          </p:txBody>
        </p:sp>
        <p:sp>
          <p:nvSpPr>
            <p:cNvPr id="58" name="Line"/>
            <p:cNvSpPr/>
            <p:nvPr/>
          </p:nvSpPr>
          <p:spPr>
            <a:xfrm>
              <a:off x="5415285" y="1556319"/>
              <a:ext cx="1" cy="3502747"/>
            </a:xfrm>
            <a:prstGeom prst="line">
              <a:avLst/>
            </a:prstGeom>
            <a:noFill/>
            <a:ln w="50800" cap="flat">
              <a:solidFill>
                <a:srgbClr val="31B7B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dirty="0"/>
            </a:p>
          </p:txBody>
        </p:sp>
        <p:sp>
          <p:nvSpPr>
            <p:cNvPr id="59" name="Line"/>
            <p:cNvSpPr/>
            <p:nvPr/>
          </p:nvSpPr>
          <p:spPr>
            <a:xfrm flipH="1">
              <a:off x="5066186" y="2730573"/>
              <a:ext cx="333258" cy="1"/>
            </a:xfrm>
            <a:prstGeom prst="line">
              <a:avLst/>
            </a:prstGeom>
            <a:noFill/>
            <a:ln w="49530" cap="flat">
              <a:solidFill>
                <a:srgbClr val="31B7BC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dirty="0"/>
            </a:p>
          </p:txBody>
        </p:sp>
        <p:sp>
          <p:nvSpPr>
            <p:cNvPr id="60" name="Line"/>
            <p:cNvSpPr/>
            <p:nvPr/>
          </p:nvSpPr>
          <p:spPr>
            <a:xfrm flipH="1">
              <a:off x="5066186" y="3499148"/>
              <a:ext cx="333258" cy="1"/>
            </a:xfrm>
            <a:prstGeom prst="line">
              <a:avLst/>
            </a:prstGeom>
            <a:noFill/>
            <a:ln w="49530" cap="flat">
              <a:solidFill>
                <a:srgbClr val="31B7BC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dirty="0"/>
            </a:p>
          </p:txBody>
        </p:sp>
        <p:sp>
          <p:nvSpPr>
            <p:cNvPr id="61" name="Line"/>
            <p:cNvSpPr/>
            <p:nvPr/>
          </p:nvSpPr>
          <p:spPr>
            <a:xfrm flipH="1">
              <a:off x="5066186" y="4267723"/>
              <a:ext cx="333258" cy="1"/>
            </a:xfrm>
            <a:prstGeom prst="line">
              <a:avLst/>
            </a:prstGeom>
            <a:noFill/>
            <a:ln w="49530" cap="flat">
              <a:solidFill>
                <a:srgbClr val="31B7BC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dirty="0"/>
            </a:p>
          </p:txBody>
        </p:sp>
        <p:sp>
          <p:nvSpPr>
            <p:cNvPr id="62" name="Line"/>
            <p:cNvSpPr/>
            <p:nvPr/>
          </p:nvSpPr>
          <p:spPr>
            <a:xfrm flipH="1">
              <a:off x="5066186" y="5035070"/>
              <a:ext cx="333258" cy="1"/>
            </a:xfrm>
            <a:prstGeom prst="line">
              <a:avLst/>
            </a:prstGeom>
            <a:noFill/>
            <a:ln w="49530" cap="flat">
              <a:solidFill>
                <a:srgbClr val="31B7BC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dirty="0"/>
            </a:p>
          </p:txBody>
        </p:sp>
      </p:grpSp>
      <p:sp>
        <p:nvSpPr>
          <p:cNvPr id="64" name="Line"/>
          <p:cNvSpPr/>
          <p:nvPr/>
        </p:nvSpPr>
        <p:spPr>
          <a:xfrm>
            <a:off x="12291286" y="3789233"/>
            <a:ext cx="1" cy="333258"/>
          </a:xfrm>
          <a:prstGeom prst="line">
            <a:avLst/>
          </a:prstGeom>
          <a:ln w="49530">
            <a:solidFill>
              <a:srgbClr val="004F9F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65" name="Line"/>
          <p:cNvSpPr/>
          <p:nvPr/>
        </p:nvSpPr>
        <p:spPr>
          <a:xfrm>
            <a:off x="12245821" y="6930367"/>
            <a:ext cx="1" cy="333257"/>
          </a:xfrm>
          <a:prstGeom prst="line">
            <a:avLst/>
          </a:prstGeom>
          <a:ln w="49530">
            <a:solidFill>
              <a:srgbClr val="E6215A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grpSp>
        <p:nvGrpSpPr>
          <p:cNvPr id="69" name="Group"/>
          <p:cNvGrpSpPr/>
          <p:nvPr/>
        </p:nvGrpSpPr>
        <p:grpSpPr>
          <a:xfrm>
            <a:off x="6308690" y="3686886"/>
            <a:ext cx="3124289" cy="3997164"/>
            <a:chOff x="-38661" y="89110"/>
            <a:chExt cx="3070414" cy="2107789"/>
          </a:xfrm>
        </p:grpSpPr>
        <p:sp>
          <p:nvSpPr>
            <p:cNvPr id="66" name="Line"/>
            <p:cNvSpPr/>
            <p:nvPr/>
          </p:nvSpPr>
          <p:spPr>
            <a:xfrm>
              <a:off x="1517963" y="89110"/>
              <a:ext cx="1" cy="2101258"/>
            </a:xfrm>
            <a:prstGeom prst="line">
              <a:avLst/>
            </a:prstGeom>
            <a:noFill/>
            <a:ln w="49530" cap="flat">
              <a:solidFill>
                <a:srgbClr val="EF7D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dirty="0"/>
            </a:p>
          </p:txBody>
        </p:sp>
        <p:sp>
          <p:nvSpPr>
            <p:cNvPr id="67" name="Line"/>
            <p:cNvSpPr/>
            <p:nvPr/>
          </p:nvSpPr>
          <p:spPr>
            <a:xfrm flipV="1">
              <a:off x="-38661" y="89110"/>
              <a:ext cx="1577681" cy="0"/>
            </a:xfrm>
            <a:prstGeom prst="line">
              <a:avLst/>
            </a:prstGeom>
            <a:noFill/>
            <a:ln w="49530" cap="flat">
              <a:solidFill>
                <a:srgbClr val="EF7D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dirty="0"/>
            </a:p>
          </p:txBody>
        </p:sp>
        <p:sp>
          <p:nvSpPr>
            <p:cNvPr id="68" name="Line"/>
            <p:cNvSpPr/>
            <p:nvPr/>
          </p:nvSpPr>
          <p:spPr>
            <a:xfrm flipV="1">
              <a:off x="1493198" y="2196898"/>
              <a:ext cx="1538555" cy="1"/>
            </a:xfrm>
            <a:prstGeom prst="line">
              <a:avLst/>
            </a:prstGeom>
            <a:noFill/>
            <a:ln w="49530" cap="flat">
              <a:solidFill>
                <a:srgbClr val="EF7D00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dirty="0"/>
            </a:p>
          </p:txBody>
        </p:sp>
      </p:grpSp>
      <p:grpSp>
        <p:nvGrpSpPr>
          <p:cNvPr id="73" name="Group"/>
          <p:cNvGrpSpPr/>
          <p:nvPr/>
        </p:nvGrpSpPr>
        <p:grpSpPr>
          <a:xfrm flipH="1">
            <a:off x="15038189" y="3657600"/>
            <a:ext cx="3006774" cy="4026450"/>
            <a:chOff x="0" y="8535"/>
            <a:chExt cx="3031753" cy="2188364"/>
          </a:xfrm>
        </p:grpSpPr>
        <p:sp>
          <p:nvSpPr>
            <p:cNvPr id="70" name="Line"/>
            <p:cNvSpPr/>
            <p:nvPr/>
          </p:nvSpPr>
          <p:spPr>
            <a:xfrm>
              <a:off x="1517964" y="8535"/>
              <a:ext cx="0" cy="2181833"/>
            </a:xfrm>
            <a:prstGeom prst="line">
              <a:avLst/>
            </a:prstGeom>
            <a:noFill/>
            <a:ln w="49530" cap="flat">
              <a:solidFill>
                <a:srgbClr val="31B7B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dirty="0"/>
            </a:p>
          </p:txBody>
        </p:sp>
        <p:sp>
          <p:nvSpPr>
            <p:cNvPr id="71" name="Line"/>
            <p:cNvSpPr/>
            <p:nvPr/>
          </p:nvSpPr>
          <p:spPr>
            <a:xfrm flipV="1">
              <a:off x="0" y="21564"/>
              <a:ext cx="1538555" cy="1"/>
            </a:xfrm>
            <a:prstGeom prst="line">
              <a:avLst/>
            </a:prstGeom>
            <a:noFill/>
            <a:ln w="49530" cap="flat">
              <a:solidFill>
                <a:srgbClr val="31B7B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dirty="0"/>
            </a:p>
          </p:txBody>
        </p:sp>
        <p:sp>
          <p:nvSpPr>
            <p:cNvPr id="72" name="Line"/>
            <p:cNvSpPr/>
            <p:nvPr/>
          </p:nvSpPr>
          <p:spPr>
            <a:xfrm flipV="1">
              <a:off x="1493198" y="2196898"/>
              <a:ext cx="1538555" cy="1"/>
            </a:xfrm>
            <a:prstGeom prst="line">
              <a:avLst/>
            </a:prstGeom>
            <a:noFill/>
            <a:ln w="49530" cap="flat">
              <a:solidFill>
                <a:srgbClr val="31B7BB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dirty="0"/>
            </a:p>
          </p:txBody>
        </p:sp>
      </p:grpSp>
      <p:sp>
        <p:nvSpPr>
          <p:cNvPr id="74" name="ФИНАНСЫ ГОСУДАРСТВА">
            <a:extLst>
              <a:ext uri="{FF2B5EF4-FFF2-40B4-BE49-F238E27FC236}">
                <a16:creationId xmlns:a16="http://schemas.microsoft.com/office/drawing/2014/main" id="{FE0037AE-C0CD-3849-948A-6E58B6029532}"/>
              </a:ext>
            </a:extLst>
          </p:cNvPr>
          <p:cNvSpPr txBox="1"/>
          <p:nvPr/>
        </p:nvSpPr>
        <p:spPr>
          <a:xfrm>
            <a:off x="698009" y="1029489"/>
            <a:ext cx="1681364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5100" dirty="0"/>
              <a:t>ФИНАНСЫ ГОСУДАРСТВА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13224E-56C2-B0A8-1186-3D0A5A98D579}"/>
              </a:ext>
            </a:extLst>
          </p:cNvPr>
          <p:cNvSpPr txBox="1"/>
          <p:nvPr/>
        </p:nvSpPr>
        <p:spPr>
          <a:xfrm>
            <a:off x="21129170" y="12719956"/>
            <a:ext cx="30915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Слайд </a:t>
            </a:r>
            <a:fld id="{6222F3BF-2592-48BB-BF74-9AFC8AF0D220}" type="slidenum"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6</a:t>
            </a:fld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КТО УПРАВЛЯЕТ…"/>
          <p:cNvSpPr txBox="1"/>
          <p:nvPr/>
        </p:nvSpPr>
        <p:spPr>
          <a:xfrm>
            <a:off x="682474" y="1034742"/>
            <a:ext cx="14464834" cy="167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100" dirty="0"/>
              <a:t>КТО УПРАВЛЯЕТ </a:t>
            </a:r>
          </a:p>
          <a:p>
            <a: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100" dirty="0"/>
              <a:t>ДЕНЬГАМИ ГОСУДАРСТВА</a:t>
            </a:r>
            <a:r>
              <a:rPr sz="5100" b="0" dirty="0"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 </a:t>
            </a:r>
          </a:p>
        </p:txBody>
      </p:sp>
      <p:sp>
        <p:nvSpPr>
          <p:cNvPr id="77" name="Министерство финансов России…"/>
          <p:cNvSpPr txBox="1"/>
          <p:nvPr/>
        </p:nvSpPr>
        <p:spPr>
          <a:xfrm>
            <a:off x="739974" y="3659251"/>
            <a:ext cx="15544470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1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500" dirty="0"/>
              <a:t>Министерство финансов</a:t>
            </a:r>
          </a:p>
          <a:p>
            <a:pPr algn="l">
              <a:defRPr sz="51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500" dirty="0"/>
              <a:t>было образовано 8 сентября 1802 года</a:t>
            </a:r>
          </a:p>
        </p:txBody>
      </p:sp>
      <p:pic>
        <p:nvPicPr>
          <p:cNvPr id="78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9164" y="6148234"/>
            <a:ext cx="5100744" cy="5100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9" name="Image" descr="Imag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69298" y="6145901"/>
            <a:ext cx="5105313" cy="5105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0" name="Image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144002" y="6148691"/>
            <a:ext cx="5099709" cy="5099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1" name="васильев алексей иванович…"/>
          <p:cNvSpPr txBox="1"/>
          <p:nvPr/>
        </p:nvSpPr>
        <p:spPr>
          <a:xfrm>
            <a:off x="673465" y="11636397"/>
            <a:ext cx="5753178" cy="1164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300" cap="small">
                <a:solidFill>
                  <a:srgbClr val="DF822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EF7D00"/>
                </a:solidFill>
              </a:rPr>
              <a:t>васильев алексей иванович</a:t>
            </a:r>
          </a:p>
          <a:p>
            <a:pPr defTabSz="457200">
              <a:defRPr sz="23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министр финансов российской империи</a:t>
            </a:r>
          </a:p>
          <a:p>
            <a:pPr defTabSz="457200">
              <a:defRPr sz="23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с 1802 г. по 1807 г.</a:t>
            </a:r>
          </a:p>
        </p:txBody>
      </p:sp>
      <p:sp>
        <p:nvSpPr>
          <p:cNvPr id="82" name="гарбузов василий фёдорович…"/>
          <p:cNvSpPr txBox="1"/>
          <p:nvPr/>
        </p:nvSpPr>
        <p:spPr>
          <a:xfrm>
            <a:off x="9980343" y="11636397"/>
            <a:ext cx="4283224" cy="1164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300" cap="small">
                <a:solidFill>
                  <a:srgbClr val="144E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004F9F"/>
                </a:solidFill>
              </a:rPr>
              <a:t>гарбузов василий фёдорович</a:t>
            </a:r>
          </a:p>
          <a:p>
            <a:pPr defTabSz="457200">
              <a:defRPr sz="23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министр финансов ссср </a:t>
            </a:r>
          </a:p>
          <a:p>
            <a:pPr defTabSz="457200">
              <a:defRPr sz="23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с 1960 г. по 1985 г.</a:t>
            </a:r>
          </a:p>
        </p:txBody>
      </p:sp>
      <p:sp>
        <p:nvSpPr>
          <p:cNvPr id="83" name="силуанов антон германович…"/>
          <p:cNvSpPr txBox="1"/>
          <p:nvPr/>
        </p:nvSpPr>
        <p:spPr>
          <a:xfrm>
            <a:off x="18561060" y="11636397"/>
            <a:ext cx="4265591" cy="1164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300" cap="small">
                <a:solidFill>
                  <a:srgbClr val="00935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009757"/>
                </a:solidFill>
              </a:rPr>
              <a:t>силуанов антон германович</a:t>
            </a:r>
          </a:p>
          <a:p>
            <a:pPr defTabSz="457200">
              <a:defRPr sz="23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министр финансов рф</a:t>
            </a:r>
          </a:p>
          <a:p>
            <a:pPr defTabSz="457200">
              <a:defRPr sz="23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с 2011 г. по настоящее время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BF1671-677E-63B6-A016-AEBBB7C92AFB}"/>
              </a:ext>
            </a:extLst>
          </p:cNvPr>
          <p:cNvSpPr txBox="1"/>
          <p:nvPr/>
        </p:nvSpPr>
        <p:spPr>
          <a:xfrm>
            <a:off x="21129170" y="12719956"/>
            <a:ext cx="30915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Слайд </a:t>
            </a:r>
            <a:fld id="{6222F3BF-2592-48BB-BF74-9AFC8AF0D220}" type="slidenum"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7</a:t>
            </a:fld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961472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образование">
            <a:extLst>
              <a:ext uri="{FF2B5EF4-FFF2-40B4-BE49-F238E27FC236}">
                <a16:creationId xmlns:a16="http://schemas.microsoft.com/office/drawing/2014/main" id="{434C3EF4-115D-E64C-9B39-FCE9F2D4ADA0}"/>
              </a:ext>
            </a:extLst>
          </p:cNvPr>
          <p:cNvSpPr/>
          <p:nvPr/>
        </p:nvSpPr>
        <p:spPr>
          <a:xfrm>
            <a:off x="1138686" y="5306336"/>
            <a:ext cx="5152185" cy="611513"/>
          </a:xfrm>
          <a:prstGeom prst="rect">
            <a:avLst/>
          </a:prstGeom>
          <a:ln w="50800">
            <a:solidFill>
              <a:srgbClr val="EE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здравоохранение</a:t>
            </a:r>
          </a:p>
        </p:txBody>
      </p:sp>
      <p:sp>
        <p:nvSpPr>
          <p:cNvPr id="80" name="сборы">
            <a:extLst>
              <a:ext uri="{FF2B5EF4-FFF2-40B4-BE49-F238E27FC236}">
                <a16:creationId xmlns:a16="http://schemas.microsoft.com/office/drawing/2014/main" id="{417C4264-0532-6248-82C0-46B9C807EEE2}"/>
              </a:ext>
            </a:extLst>
          </p:cNvPr>
          <p:cNvSpPr/>
          <p:nvPr/>
        </p:nvSpPr>
        <p:spPr>
          <a:xfrm>
            <a:off x="18006675" y="7583734"/>
            <a:ext cx="5152189" cy="611513"/>
          </a:xfrm>
          <a:prstGeom prst="rect">
            <a:avLst/>
          </a:prstGeom>
          <a:noFill/>
          <a:ln w="50800" cap="flat">
            <a:solidFill>
              <a:srgbClr val="31B7BC"/>
            </a:solidFill>
            <a:prstDash val="solid"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доходы от гос.собственности</a:t>
            </a:r>
            <a:endParaRPr dirty="0"/>
          </a:p>
        </p:txBody>
      </p:sp>
      <p:sp>
        <p:nvSpPr>
          <p:cNvPr id="79" name="сборы">
            <a:extLst>
              <a:ext uri="{FF2B5EF4-FFF2-40B4-BE49-F238E27FC236}">
                <a16:creationId xmlns:a16="http://schemas.microsoft.com/office/drawing/2014/main" id="{9B2A8E61-2955-DD41-88C0-A337A8468CCE}"/>
              </a:ext>
            </a:extLst>
          </p:cNvPr>
          <p:cNvSpPr/>
          <p:nvPr/>
        </p:nvSpPr>
        <p:spPr>
          <a:xfrm>
            <a:off x="18006675" y="5285161"/>
            <a:ext cx="5152189" cy="611513"/>
          </a:xfrm>
          <a:prstGeom prst="rect">
            <a:avLst/>
          </a:prstGeom>
          <a:noFill/>
          <a:ln w="50800" cap="flat">
            <a:solidFill>
              <a:srgbClr val="31B7BC"/>
            </a:solidFill>
            <a:prstDash val="solid"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налоги</a:t>
            </a:r>
            <a:endParaRPr dirty="0"/>
          </a:p>
        </p:txBody>
      </p:sp>
      <p:sp>
        <p:nvSpPr>
          <p:cNvPr id="78" name="сборы">
            <a:extLst>
              <a:ext uri="{FF2B5EF4-FFF2-40B4-BE49-F238E27FC236}">
                <a16:creationId xmlns:a16="http://schemas.microsoft.com/office/drawing/2014/main" id="{B9EAB076-F03A-F147-9ECE-9D1E273D1CBC}"/>
              </a:ext>
            </a:extLst>
          </p:cNvPr>
          <p:cNvSpPr/>
          <p:nvPr/>
        </p:nvSpPr>
        <p:spPr>
          <a:xfrm>
            <a:off x="18006675" y="6045262"/>
            <a:ext cx="5152189" cy="611513"/>
          </a:xfrm>
          <a:prstGeom prst="rect">
            <a:avLst/>
          </a:prstGeom>
          <a:noFill/>
          <a:ln w="50800" cap="flat">
            <a:solidFill>
              <a:srgbClr val="31B7BC"/>
            </a:solidFill>
            <a:prstDash val="solid"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штрафы</a:t>
            </a:r>
            <a:endParaRPr dirty="0"/>
          </a:p>
        </p:txBody>
      </p:sp>
      <p:sp>
        <p:nvSpPr>
          <p:cNvPr id="28" name="Государство"/>
          <p:cNvSpPr/>
          <p:nvPr/>
        </p:nvSpPr>
        <p:spPr>
          <a:xfrm>
            <a:off x="9501031" y="2893958"/>
            <a:ext cx="5505129" cy="878841"/>
          </a:xfrm>
          <a:prstGeom prst="rect">
            <a:avLst/>
          </a:prstGeom>
          <a:ln w="50800">
            <a:solidFill>
              <a:srgbClr val="004F9E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32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cap="small" dirty="0"/>
              <a:t>г</a:t>
            </a:r>
            <a:r>
              <a:rPr cap="small" dirty="0"/>
              <a:t>осударство</a:t>
            </a:r>
          </a:p>
        </p:txBody>
      </p:sp>
      <p:sp>
        <p:nvSpPr>
          <p:cNvPr id="29" name="Министерство…"/>
          <p:cNvSpPr/>
          <p:nvPr/>
        </p:nvSpPr>
        <p:spPr>
          <a:xfrm>
            <a:off x="9501031" y="4104156"/>
            <a:ext cx="5505129" cy="2809114"/>
          </a:xfrm>
          <a:prstGeom prst="rect">
            <a:avLst/>
          </a:prstGeom>
          <a:ln w="50800">
            <a:solidFill>
              <a:srgbClr val="E6215A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defTabSz="457200">
              <a:defRPr sz="32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200" b="0" cap="small" dirty="0">
                <a:solidFill>
                  <a:srgbClr val="393B3B"/>
                </a:solidFill>
                <a:latin typeface="Arial"/>
                <a:cs typeface="Arial"/>
                <a:sym typeface="Arial"/>
              </a:rPr>
              <a:t>м</a:t>
            </a:r>
            <a:r>
              <a:rPr sz="3200" b="0" cap="small" dirty="0">
                <a:solidFill>
                  <a:srgbClr val="393B3B"/>
                </a:solidFill>
                <a:latin typeface="Arial"/>
                <a:cs typeface="Arial"/>
                <a:sym typeface="Arial"/>
              </a:rPr>
              <a:t>инистерство</a:t>
            </a:r>
          </a:p>
          <a:p>
            <a:pPr defTabSz="457200">
              <a:defRPr sz="32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800" b="0" cap="small" dirty="0">
                <a:solidFill>
                  <a:srgbClr val="393B3B"/>
                </a:solidFill>
                <a:latin typeface="Arial"/>
                <a:cs typeface="Arial"/>
                <a:sym typeface="Arial"/>
              </a:rPr>
              <a:t>ФИНАНСОВ</a:t>
            </a:r>
            <a:endParaRPr sz="2800" b="0" cap="small" dirty="0">
              <a:solidFill>
                <a:srgbClr val="393B3B"/>
              </a:solidFill>
              <a:latin typeface="Arial"/>
              <a:cs typeface="Arial"/>
              <a:sym typeface="Arial"/>
            </a:endParaRPr>
          </a:p>
          <a:p>
            <a:pPr defTabSz="457200">
              <a:defRPr sz="32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200" b="0" cap="small" dirty="0">
              <a:solidFill>
                <a:srgbClr val="393B3B"/>
              </a:solidFill>
              <a:latin typeface="Arial"/>
              <a:cs typeface="Arial"/>
              <a:sym typeface="Arial"/>
            </a:endParaRPr>
          </a:p>
          <a:p>
            <a:pPr defTabSz="457200">
              <a:defRPr sz="32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200" b="0" cap="small" dirty="0">
                <a:solidFill>
                  <a:srgbClr val="393B3B"/>
                </a:solidFill>
                <a:latin typeface="Arial"/>
                <a:cs typeface="Arial"/>
                <a:sym typeface="Arial"/>
              </a:rPr>
              <a:t>р</a:t>
            </a:r>
            <a:r>
              <a:rPr sz="3200" b="0" cap="small" dirty="0">
                <a:solidFill>
                  <a:srgbClr val="393B3B"/>
                </a:solidFill>
                <a:latin typeface="Arial"/>
                <a:cs typeface="Arial"/>
                <a:sym typeface="Arial"/>
              </a:rPr>
              <a:t>оссийской </a:t>
            </a:r>
            <a:r>
              <a:rPr lang="ru-RU" sz="3200" b="0" cap="small" dirty="0">
                <a:solidFill>
                  <a:srgbClr val="393B3B"/>
                </a:solidFill>
                <a:latin typeface="Arial"/>
                <a:cs typeface="Arial"/>
                <a:sym typeface="Arial"/>
              </a:rPr>
              <a:t>ф</a:t>
            </a:r>
            <a:r>
              <a:rPr sz="3200" b="0" cap="small" dirty="0">
                <a:solidFill>
                  <a:srgbClr val="393B3B"/>
                </a:solidFill>
                <a:latin typeface="Arial"/>
                <a:cs typeface="Arial"/>
                <a:sym typeface="Arial"/>
              </a:rPr>
              <a:t>едерации</a:t>
            </a:r>
            <a:endParaRPr sz="2800" b="0" cap="small" dirty="0">
              <a:solidFill>
                <a:srgbClr val="393B3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Государственный бюджет"/>
          <p:cNvSpPr/>
          <p:nvPr/>
        </p:nvSpPr>
        <p:spPr>
          <a:xfrm>
            <a:off x="9501031" y="7280721"/>
            <a:ext cx="5505129" cy="878841"/>
          </a:xfrm>
          <a:prstGeom prst="rect">
            <a:avLst/>
          </a:prstGeom>
          <a:ln w="50800">
            <a:solidFill>
              <a:srgbClr val="004F9E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3200" b="0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cap="small" dirty="0"/>
              <a:t>г</a:t>
            </a:r>
            <a:r>
              <a:rPr cap="small" dirty="0"/>
              <a:t>осударственный бюджет</a:t>
            </a:r>
          </a:p>
        </p:txBody>
      </p:sp>
      <p:sp>
        <p:nvSpPr>
          <p:cNvPr id="31" name="С"/>
          <p:cNvSpPr/>
          <p:nvPr/>
        </p:nvSpPr>
        <p:spPr>
          <a:xfrm>
            <a:off x="803561" y="2864961"/>
            <a:ext cx="5505129" cy="1662562"/>
          </a:xfrm>
          <a:prstGeom prst="rect">
            <a:avLst/>
          </a:prstGeom>
          <a:ln w="50800">
            <a:solidFill>
              <a:srgbClr val="EE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lang="ru-RU" cap="small" dirty="0">
                <a:solidFill>
                  <a:srgbClr val="393B3B"/>
                </a:solidFill>
                <a:latin typeface="Arial"/>
                <a:cs typeface="Arial"/>
                <a:sym typeface="Arial"/>
              </a:rPr>
              <a:t>расходы</a:t>
            </a:r>
            <a:endParaRPr cap="small" dirty="0">
              <a:solidFill>
                <a:srgbClr val="393B3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образование"/>
          <p:cNvSpPr/>
          <p:nvPr/>
        </p:nvSpPr>
        <p:spPr>
          <a:xfrm>
            <a:off x="1138686" y="6067903"/>
            <a:ext cx="5152185" cy="611513"/>
          </a:xfrm>
          <a:prstGeom prst="rect">
            <a:avLst/>
          </a:prstGeom>
          <a:ln w="50800">
            <a:solidFill>
              <a:srgbClr val="EE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образование</a:t>
            </a:r>
          </a:p>
        </p:txBody>
      </p:sp>
      <p:sp>
        <p:nvSpPr>
          <p:cNvPr id="42" name="Line"/>
          <p:cNvSpPr/>
          <p:nvPr/>
        </p:nvSpPr>
        <p:spPr>
          <a:xfrm flipH="1">
            <a:off x="804846" y="4534138"/>
            <a:ext cx="1" cy="8021223"/>
          </a:xfrm>
          <a:prstGeom prst="line">
            <a:avLst/>
          </a:prstGeom>
          <a:ln w="49530">
            <a:solidFill>
              <a:srgbClr val="EE7D00"/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43" name="Line"/>
          <p:cNvSpPr/>
          <p:nvPr/>
        </p:nvSpPr>
        <p:spPr>
          <a:xfrm>
            <a:off x="817737" y="5616317"/>
            <a:ext cx="339104" cy="1"/>
          </a:xfrm>
          <a:prstGeom prst="line">
            <a:avLst/>
          </a:prstGeom>
          <a:ln w="49530">
            <a:solidFill>
              <a:srgbClr val="EE7D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44" name="Line"/>
          <p:cNvSpPr/>
          <p:nvPr/>
        </p:nvSpPr>
        <p:spPr>
          <a:xfrm>
            <a:off x="817737" y="6384892"/>
            <a:ext cx="339104" cy="1"/>
          </a:xfrm>
          <a:prstGeom prst="line">
            <a:avLst/>
          </a:prstGeom>
          <a:ln w="49530">
            <a:solidFill>
              <a:srgbClr val="EE7D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45" name="Line"/>
          <p:cNvSpPr/>
          <p:nvPr/>
        </p:nvSpPr>
        <p:spPr>
          <a:xfrm>
            <a:off x="817737" y="7153468"/>
            <a:ext cx="339104" cy="1"/>
          </a:xfrm>
          <a:prstGeom prst="line">
            <a:avLst/>
          </a:prstGeom>
          <a:ln w="49530">
            <a:solidFill>
              <a:srgbClr val="EE7D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46" name="Line"/>
          <p:cNvSpPr/>
          <p:nvPr/>
        </p:nvSpPr>
        <p:spPr>
          <a:xfrm>
            <a:off x="817737" y="7920815"/>
            <a:ext cx="339104" cy="1"/>
          </a:xfrm>
          <a:prstGeom prst="line">
            <a:avLst/>
          </a:prstGeom>
          <a:ln w="49530">
            <a:solidFill>
              <a:srgbClr val="EE7D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47" name="Line"/>
          <p:cNvSpPr/>
          <p:nvPr/>
        </p:nvSpPr>
        <p:spPr>
          <a:xfrm>
            <a:off x="817737" y="8689230"/>
            <a:ext cx="339104" cy="1"/>
          </a:xfrm>
          <a:prstGeom prst="line">
            <a:avLst/>
          </a:prstGeom>
          <a:ln w="49530">
            <a:solidFill>
              <a:srgbClr val="EE7D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48" name="Line"/>
          <p:cNvSpPr/>
          <p:nvPr/>
        </p:nvSpPr>
        <p:spPr>
          <a:xfrm>
            <a:off x="817737" y="9456737"/>
            <a:ext cx="339104" cy="1"/>
          </a:xfrm>
          <a:prstGeom prst="line">
            <a:avLst/>
          </a:prstGeom>
          <a:ln w="49530">
            <a:solidFill>
              <a:srgbClr val="EE7D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49" name="Line"/>
          <p:cNvSpPr/>
          <p:nvPr/>
        </p:nvSpPr>
        <p:spPr>
          <a:xfrm>
            <a:off x="817737" y="10225152"/>
            <a:ext cx="339104" cy="1"/>
          </a:xfrm>
          <a:prstGeom prst="line">
            <a:avLst/>
          </a:prstGeom>
          <a:ln w="49530">
            <a:solidFill>
              <a:srgbClr val="EE7D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50" name="Line"/>
          <p:cNvSpPr/>
          <p:nvPr/>
        </p:nvSpPr>
        <p:spPr>
          <a:xfrm>
            <a:off x="817737" y="10992660"/>
            <a:ext cx="339104" cy="1"/>
          </a:xfrm>
          <a:prstGeom prst="line">
            <a:avLst/>
          </a:prstGeom>
          <a:ln w="49530">
            <a:solidFill>
              <a:srgbClr val="EE7D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51" name="Line"/>
          <p:cNvSpPr/>
          <p:nvPr/>
        </p:nvSpPr>
        <p:spPr>
          <a:xfrm>
            <a:off x="817737" y="11762143"/>
            <a:ext cx="339104" cy="1"/>
          </a:xfrm>
          <a:prstGeom prst="line">
            <a:avLst/>
          </a:prstGeom>
          <a:ln w="49530">
            <a:solidFill>
              <a:srgbClr val="EE7D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52" name="Line"/>
          <p:cNvSpPr/>
          <p:nvPr/>
        </p:nvSpPr>
        <p:spPr>
          <a:xfrm>
            <a:off x="817737" y="12529650"/>
            <a:ext cx="339104" cy="1"/>
          </a:xfrm>
          <a:prstGeom prst="line">
            <a:avLst/>
          </a:prstGeom>
          <a:ln w="49530">
            <a:solidFill>
              <a:srgbClr val="EE7D00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53" name="С"/>
          <p:cNvSpPr/>
          <p:nvPr/>
        </p:nvSpPr>
        <p:spPr>
          <a:xfrm flipH="1">
            <a:off x="18006675" y="2860344"/>
            <a:ext cx="5505132" cy="1662562"/>
          </a:xfrm>
          <a:prstGeom prst="rect">
            <a:avLst/>
          </a:prstGeom>
          <a:noFill/>
          <a:ln w="50800" cap="flat">
            <a:solidFill>
              <a:srgbClr val="31B7BC"/>
            </a:solidFill>
            <a:prstDash val="solid"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lang="ru-RU" cap="small" dirty="0">
                <a:solidFill>
                  <a:srgbClr val="38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</a:p>
        </p:txBody>
      </p:sp>
      <p:sp>
        <p:nvSpPr>
          <p:cNvPr id="56" name="сборы"/>
          <p:cNvSpPr/>
          <p:nvPr/>
        </p:nvSpPr>
        <p:spPr>
          <a:xfrm>
            <a:off x="18006675" y="6818736"/>
            <a:ext cx="5152189" cy="611513"/>
          </a:xfrm>
          <a:prstGeom prst="rect">
            <a:avLst/>
          </a:prstGeom>
          <a:noFill/>
          <a:ln w="50800" cap="flat">
            <a:solidFill>
              <a:srgbClr val="31B7BC"/>
            </a:solidFill>
            <a:prstDash val="solid"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сборы</a:t>
            </a:r>
          </a:p>
        </p:txBody>
      </p:sp>
      <p:sp>
        <p:nvSpPr>
          <p:cNvPr id="58" name="Line"/>
          <p:cNvSpPr/>
          <p:nvPr/>
        </p:nvSpPr>
        <p:spPr>
          <a:xfrm>
            <a:off x="23533100" y="4416664"/>
            <a:ext cx="1" cy="3502748"/>
          </a:xfrm>
          <a:prstGeom prst="line">
            <a:avLst/>
          </a:prstGeom>
          <a:noFill/>
          <a:ln w="50800" cap="flat">
            <a:solidFill>
              <a:srgbClr val="31B7BB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dirty="0"/>
          </a:p>
        </p:txBody>
      </p:sp>
      <p:sp>
        <p:nvSpPr>
          <p:cNvPr id="59" name="Line"/>
          <p:cNvSpPr/>
          <p:nvPr/>
        </p:nvSpPr>
        <p:spPr>
          <a:xfrm flipH="1">
            <a:off x="23177875" y="5590918"/>
            <a:ext cx="339106" cy="1"/>
          </a:xfrm>
          <a:prstGeom prst="line">
            <a:avLst/>
          </a:prstGeom>
          <a:noFill/>
          <a:ln w="49530" cap="flat">
            <a:solidFill>
              <a:srgbClr val="31B7BB"/>
            </a:solidFill>
            <a:prstDash val="solid"/>
            <a:miter lim="400000"/>
            <a:tail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dirty="0"/>
          </a:p>
        </p:txBody>
      </p:sp>
      <p:sp>
        <p:nvSpPr>
          <p:cNvPr id="60" name="Line"/>
          <p:cNvSpPr/>
          <p:nvPr/>
        </p:nvSpPr>
        <p:spPr>
          <a:xfrm flipH="1">
            <a:off x="23177875" y="6359493"/>
            <a:ext cx="339106" cy="1"/>
          </a:xfrm>
          <a:prstGeom prst="line">
            <a:avLst/>
          </a:prstGeom>
          <a:noFill/>
          <a:ln w="49530" cap="flat">
            <a:solidFill>
              <a:srgbClr val="31B7BB"/>
            </a:solidFill>
            <a:prstDash val="solid"/>
            <a:miter lim="400000"/>
            <a:tail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dirty="0"/>
          </a:p>
        </p:txBody>
      </p:sp>
      <p:sp>
        <p:nvSpPr>
          <p:cNvPr id="61" name="Line"/>
          <p:cNvSpPr/>
          <p:nvPr/>
        </p:nvSpPr>
        <p:spPr>
          <a:xfrm flipH="1">
            <a:off x="23177875" y="7128069"/>
            <a:ext cx="339106" cy="1"/>
          </a:xfrm>
          <a:prstGeom prst="line">
            <a:avLst/>
          </a:prstGeom>
          <a:noFill/>
          <a:ln w="49530" cap="flat">
            <a:solidFill>
              <a:srgbClr val="31B7BB"/>
            </a:solidFill>
            <a:prstDash val="solid"/>
            <a:miter lim="400000"/>
            <a:tail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dirty="0"/>
          </a:p>
        </p:txBody>
      </p:sp>
      <p:sp>
        <p:nvSpPr>
          <p:cNvPr id="62" name="Line"/>
          <p:cNvSpPr/>
          <p:nvPr/>
        </p:nvSpPr>
        <p:spPr>
          <a:xfrm flipH="1">
            <a:off x="23177875" y="7895416"/>
            <a:ext cx="339106" cy="1"/>
          </a:xfrm>
          <a:prstGeom prst="line">
            <a:avLst/>
          </a:prstGeom>
          <a:noFill/>
          <a:ln w="49530" cap="flat">
            <a:solidFill>
              <a:srgbClr val="31B7BB"/>
            </a:solidFill>
            <a:prstDash val="solid"/>
            <a:miter lim="400000"/>
            <a:tail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 dirty="0"/>
          </a:p>
        </p:txBody>
      </p:sp>
      <p:sp>
        <p:nvSpPr>
          <p:cNvPr id="64" name="Line"/>
          <p:cNvSpPr/>
          <p:nvPr/>
        </p:nvSpPr>
        <p:spPr>
          <a:xfrm>
            <a:off x="12291286" y="3789233"/>
            <a:ext cx="1" cy="333258"/>
          </a:xfrm>
          <a:prstGeom prst="line">
            <a:avLst/>
          </a:prstGeom>
          <a:ln w="49530">
            <a:solidFill>
              <a:srgbClr val="144E99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65" name="Line"/>
          <p:cNvSpPr/>
          <p:nvPr/>
        </p:nvSpPr>
        <p:spPr>
          <a:xfrm>
            <a:off x="12245821" y="6930367"/>
            <a:ext cx="1" cy="333257"/>
          </a:xfrm>
          <a:prstGeom prst="line">
            <a:avLst/>
          </a:prstGeom>
          <a:ln w="49530">
            <a:solidFill>
              <a:srgbClr val="E6215A"/>
            </a:solidFill>
            <a:miter lim="400000"/>
            <a:tailEnd type="arrow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grpSp>
        <p:nvGrpSpPr>
          <p:cNvPr id="69" name="Group"/>
          <p:cNvGrpSpPr/>
          <p:nvPr/>
        </p:nvGrpSpPr>
        <p:grpSpPr>
          <a:xfrm>
            <a:off x="6308690" y="3686886"/>
            <a:ext cx="3124289" cy="3997164"/>
            <a:chOff x="-38661" y="89110"/>
            <a:chExt cx="3070414" cy="2107789"/>
          </a:xfrm>
        </p:grpSpPr>
        <p:sp>
          <p:nvSpPr>
            <p:cNvPr id="66" name="Line"/>
            <p:cNvSpPr/>
            <p:nvPr/>
          </p:nvSpPr>
          <p:spPr>
            <a:xfrm>
              <a:off x="1517963" y="89110"/>
              <a:ext cx="1" cy="2101258"/>
            </a:xfrm>
            <a:prstGeom prst="line">
              <a:avLst/>
            </a:prstGeom>
            <a:noFill/>
            <a:ln w="49530" cap="flat">
              <a:solidFill>
                <a:srgbClr val="EE7D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dirty="0"/>
            </a:p>
          </p:txBody>
        </p:sp>
        <p:sp>
          <p:nvSpPr>
            <p:cNvPr id="67" name="Line"/>
            <p:cNvSpPr/>
            <p:nvPr/>
          </p:nvSpPr>
          <p:spPr>
            <a:xfrm flipV="1">
              <a:off x="-38661" y="89110"/>
              <a:ext cx="1577681" cy="0"/>
            </a:xfrm>
            <a:prstGeom prst="line">
              <a:avLst/>
            </a:prstGeom>
            <a:noFill/>
            <a:ln w="49530" cap="flat">
              <a:solidFill>
                <a:srgbClr val="EE7D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dirty="0"/>
            </a:p>
          </p:txBody>
        </p:sp>
        <p:sp>
          <p:nvSpPr>
            <p:cNvPr id="68" name="Line"/>
            <p:cNvSpPr/>
            <p:nvPr/>
          </p:nvSpPr>
          <p:spPr>
            <a:xfrm flipV="1">
              <a:off x="1493198" y="2196898"/>
              <a:ext cx="1538555" cy="1"/>
            </a:xfrm>
            <a:prstGeom prst="line">
              <a:avLst/>
            </a:prstGeom>
            <a:noFill/>
            <a:ln w="49530" cap="flat">
              <a:solidFill>
                <a:srgbClr val="EE7D00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dirty="0"/>
            </a:p>
          </p:txBody>
        </p:sp>
      </p:grpSp>
      <p:sp>
        <p:nvSpPr>
          <p:cNvPr id="74" name="ФИНАНСЫ ГОСУДАРСТВА">
            <a:extLst>
              <a:ext uri="{FF2B5EF4-FFF2-40B4-BE49-F238E27FC236}">
                <a16:creationId xmlns:a16="http://schemas.microsoft.com/office/drawing/2014/main" id="{FE0037AE-C0CD-3849-948A-6E58B6029532}"/>
              </a:ext>
            </a:extLst>
          </p:cNvPr>
          <p:cNvSpPr txBox="1"/>
          <p:nvPr/>
        </p:nvSpPr>
        <p:spPr>
          <a:xfrm>
            <a:off x="698009" y="1029489"/>
            <a:ext cx="16813640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5100" dirty="0"/>
              <a:t>ФИНАНСЫ ГОСУДАРСТВА</a:t>
            </a:r>
          </a:p>
        </p:txBody>
      </p:sp>
      <p:sp>
        <p:nvSpPr>
          <p:cNvPr id="82" name="образование">
            <a:extLst>
              <a:ext uri="{FF2B5EF4-FFF2-40B4-BE49-F238E27FC236}">
                <a16:creationId xmlns:a16="http://schemas.microsoft.com/office/drawing/2014/main" id="{2913E0F6-2CAA-004D-B2DB-8B727921F4C7}"/>
              </a:ext>
            </a:extLst>
          </p:cNvPr>
          <p:cNvSpPr/>
          <p:nvPr/>
        </p:nvSpPr>
        <p:spPr>
          <a:xfrm>
            <a:off x="1138686" y="6829470"/>
            <a:ext cx="5152185" cy="611513"/>
          </a:xfrm>
          <a:prstGeom prst="rect">
            <a:avLst/>
          </a:prstGeom>
          <a:ln w="50800">
            <a:solidFill>
              <a:srgbClr val="EE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оборона страны</a:t>
            </a:r>
          </a:p>
        </p:txBody>
      </p:sp>
      <p:sp>
        <p:nvSpPr>
          <p:cNvPr id="83" name="образование">
            <a:extLst>
              <a:ext uri="{FF2B5EF4-FFF2-40B4-BE49-F238E27FC236}">
                <a16:creationId xmlns:a16="http://schemas.microsoft.com/office/drawing/2014/main" id="{21035959-9253-D749-9D20-9F37E05F588B}"/>
              </a:ext>
            </a:extLst>
          </p:cNvPr>
          <p:cNvSpPr/>
          <p:nvPr/>
        </p:nvSpPr>
        <p:spPr>
          <a:xfrm>
            <a:off x="1138686" y="7591037"/>
            <a:ext cx="5152185" cy="611513"/>
          </a:xfrm>
          <a:prstGeom prst="rect">
            <a:avLst/>
          </a:prstGeom>
          <a:ln w="50800">
            <a:solidFill>
              <a:srgbClr val="EE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спорт</a:t>
            </a:r>
          </a:p>
        </p:txBody>
      </p:sp>
      <p:sp>
        <p:nvSpPr>
          <p:cNvPr id="84" name="образование">
            <a:extLst>
              <a:ext uri="{FF2B5EF4-FFF2-40B4-BE49-F238E27FC236}">
                <a16:creationId xmlns:a16="http://schemas.microsoft.com/office/drawing/2014/main" id="{C810CA4F-F5EB-B842-9439-D59E166E3145}"/>
              </a:ext>
            </a:extLst>
          </p:cNvPr>
          <p:cNvSpPr/>
          <p:nvPr/>
        </p:nvSpPr>
        <p:spPr>
          <a:xfrm>
            <a:off x="1138686" y="8352604"/>
            <a:ext cx="5152185" cy="611513"/>
          </a:xfrm>
          <a:prstGeom prst="rect">
            <a:avLst/>
          </a:prstGeom>
          <a:ln w="50800">
            <a:solidFill>
              <a:srgbClr val="EE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социальное обеспечение</a:t>
            </a:r>
          </a:p>
        </p:txBody>
      </p:sp>
      <p:sp>
        <p:nvSpPr>
          <p:cNvPr id="85" name="образование">
            <a:extLst>
              <a:ext uri="{FF2B5EF4-FFF2-40B4-BE49-F238E27FC236}">
                <a16:creationId xmlns:a16="http://schemas.microsoft.com/office/drawing/2014/main" id="{F35D5870-05AA-0240-B729-E127A8BF15F3}"/>
              </a:ext>
            </a:extLst>
          </p:cNvPr>
          <p:cNvSpPr/>
          <p:nvPr/>
        </p:nvSpPr>
        <p:spPr>
          <a:xfrm>
            <a:off x="1138686" y="9114171"/>
            <a:ext cx="5152185" cy="611513"/>
          </a:xfrm>
          <a:prstGeom prst="rect">
            <a:avLst/>
          </a:prstGeom>
          <a:ln w="50800">
            <a:solidFill>
              <a:srgbClr val="EE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культура</a:t>
            </a:r>
          </a:p>
        </p:txBody>
      </p:sp>
      <p:sp>
        <p:nvSpPr>
          <p:cNvPr id="86" name="образование">
            <a:extLst>
              <a:ext uri="{FF2B5EF4-FFF2-40B4-BE49-F238E27FC236}">
                <a16:creationId xmlns:a16="http://schemas.microsoft.com/office/drawing/2014/main" id="{1E7C8E51-99E3-0E44-B2A3-EA9C0F76FEF6}"/>
              </a:ext>
            </a:extLst>
          </p:cNvPr>
          <p:cNvSpPr/>
          <p:nvPr/>
        </p:nvSpPr>
        <p:spPr>
          <a:xfrm>
            <a:off x="1138686" y="9875738"/>
            <a:ext cx="5152185" cy="611513"/>
          </a:xfrm>
          <a:prstGeom prst="rect">
            <a:avLst/>
          </a:prstGeom>
          <a:ln w="50800">
            <a:solidFill>
              <a:srgbClr val="EE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экономика</a:t>
            </a:r>
          </a:p>
        </p:txBody>
      </p:sp>
      <p:sp>
        <p:nvSpPr>
          <p:cNvPr id="87" name="образование">
            <a:extLst>
              <a:ext uri="{FF2B5EF4-FFF2-40B4-BE49-F238E27FC236}">
                <a16:creationId xmlns:a16="http://schemas.microsoft.com/office/drawing/2014/main" id="{AF39BF19-B06A-FC4D-AABD-E03814135EBE}"/>
              </a:ext>
            </a:extLst>
          </p:cNvPr>
          <p:cNvSpPr/>
          <p:nvPr/>
        </p:nvSpPr>
        <p:spPr>
          <a:xfrm>
            <a:off x="1138686" y="10637305"/>
            <a:ext cx="5152185" cy="611513"/>
          </a:xfrm>
          <a:prstGeom prst="rect">
            <a:avLst/>
          </a:prstGeom>
          <a:ln w="50800">
            <a:solidFill>
              <a:srgbClr val="EE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экологическая безопасность</a:t>
            </a:r>
          </a:p>
        </p:txBody>
      </p:sp>
      <p:sp>
        <p:nvSpPr>
          <p:cNvPr id="88" name="образование">
            <a:extLst>
              <a:ext uri="{FF2B5EF4-FFF2-40B4-BE49-F238E27FC236}">
                <a16:creationId xmlns:a16="http://schemas.microsoft.com/office/drawing/2014/main" id="{9148AC1D-611C-A340-AF94-546584349EA8}"/>
              </a:ext>
            </a:extLst>
          </p:cNvPr>
          <p:cNvSpPr/>
          <p:nvPr/>
        </p:nvSpPr>
        <p:spPr>
          <a:xfrm>
            <a:off x="1138686" y="11398872"/>
            <a:ext cx="5152185" cy="611513"/>
          </a:xfrm>
          <a:prstGeom prst="rect">
            <a:avLst/>
          </a:prstGeom>
          <a:ln w="50800">
            <a:solidFill>
              <a:srgbClr val="EE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правопорядок</a:t>
            </a:r>
          </a:p>
        </p:txBody>
      </p:sp>
      <p:sp>
        <p:nvSpPr>
          <p:cNvPr id="89" name="образование">
            <a:extLst>
              <a:ext uri="{FF2B5EF4-FFF2-40B4-BE49-F238E27FC236}">
                <a16:creationId xmlns:a16="http://schemas.microsoft.com/office/drawing/2014/main" id="{54E78E27-27DA-9942-BD24-FFC6F040C343}"/>
              </a:ext>
            </a:extLst>
          </p:cNvPr>
          <p:cNvSpPr/>
          <p:nvPr/>
        </p:nvSpPr>
        <p:spPr>
          <a:xfrm>
            <a:off x="1138686" y="12160442"/>
            <a:ext cx="5152185" cy="611513"/>
          </a:xfrm>
          <a:prstGeom prst="rect">
            <a:avLst/>
          </a:prstGeom>
          <a:ln w="50800">
            <a:solidFill>
              <a:srgbClr val="EE7D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457200">
              <a:defRPr sz="2400" b="0" cap="sm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государственное управление</a:t>
            </a:r>
          </a:p>
        </p:txBody>
      </p:sp>
      <p:grpSp>
        <p:nvGrpSpPr>
          <p:cNvPr id="90" name="Group">
            <a:extLst>
              <a:ext uri="{FF2B5EF4-FFF2-40B4-BE49-F238E27FC236}">
                <a16:creationId xmlns:a16="http://schemas.microsoft.com/office/drawing/2014/main" id="{165F5D8A-C017-8F4D-B704-8B19A7C3150A}"/>
              </a:ext>
            </a:extLst>
          </p:cNvPr>
          <p:cNvGrpSpPr/>
          <p:nvPr/>
        </p:nvGrpSpPr>
        <p:grpSpPr>
          <a:xfrm flipH="1">
            <a:off x="15038189" y="3657600"/>
            <a:ext cx="3006774" cy="4026450"/>
            <a:chOff x="0" y="8535"/>
            <a:chExt cx="3031753" cy="2188364"/>
          </a:xfrm>
        </p:grpSpPr>
        <p:sp>
          <p:nvSpPr>
            <p:cNvPr id="91" name="Line">
              <a:extLst>
                <a:ext uri="{FF2B5EF4-FFF2-40B4-BE49-F238E27FC236}">
                  <a16:creationId xmlns:a16="http://schemas.microsoft.com/office/drawing/2014/main" id="{04DCA150-4027-974A-8DB7-7F7F4C889BB0}"/>
                </a:ext>
              </a:extLst>
            </p:cNvPr>
            <p:cNvSpPr/>
            <p:nvPr/>
          </p:nvSpPr>
          <p:spPr>
            <a:xfrm>
              <a:off x="1517964" y="8535"/>
              <a:ext cx="0" cy="2181833"/>
            </a:xfrm>
            <a:prstGeom prst="line">
              <a:avLst/>
            </a:prstGeom>
            <a:noFill/>
            <a:ln w="49530" cap="flat">
              <a:solidFill>
                <a:srgbClr val="31B7B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dirty="0"/>
            </a:p>
          </p:txBody>
        </p:sp>
        <p:sp>
          <p:nvSpPr>
            <p:cNvPr id="92" name="Line">
              <a:extLst>
                <a:ext uri="{FF2B5EF4-FFF2-40B4-BE49-F238E27FC236}">
                  <a16:creationId xmlns:a16="http://schemas.microsoft.com/office/drawing/2014/main" id="{12FB2036-3163-6E4E-AC8F-C079A351E0D8}"/>
                </a:ext>
              </a:extLst>
            </p:cNvPr>
            <p:cNvSpPr/>
            <p:nvPr/>
          </p:nvSpPr>
          <p:spPr>
            <a:xfrm flipV="1">
              <a:off x="0" y="21564"/>
              <a:ext cx="1538555" cy="1"/>
            </a:xfrm>
            <a:prstGeom prst="line">
              <a:avLst/>
            </a:prstGeom>
            <a:noFill/>
            <a:ln w="49530" cap="flat">
              <a:solidFill>
                <a:srgbClr val="31B7B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dirty="0"/>
            </a:p>
          </p:txBody>
        </p:sp>
        <p:sp>
          <p:nvSpPr>
            <p:cNvPr id="93" name="Line">
              <a:extLst>
                <a:ext uri="{FF2B5EF4-FFF2-40B4-BE49-F238E27FC236}">
                  <a16:creationId xmlns:a16="http://schemas.microsoft.com/office/drawing/2014/main" id="{C4F2BB0D-299B-9046-82E8-E1A80B4467CE}"/>
                </a:ext>
              </a:extLst>
            </p:cNvPr>
            <p:cNvSpPr/>
            <p:nvPr/>
          </p:nvSpPr>
          <p:spPr>
            <a:xfrm flipV="1">
              <a:off x="1493198" y="2196898"/>
              <a:ext cx="1538555" cy="1"/>
            </a:xfrm>
            <a:prstGeom prst="line">
              <a:avLst/>
            </a:prstGeom>
            <a:noFill/>
            <a:ln w="49530" cap="flat">
              <a:solidFill>
                <a:srgbClr val="31B7BB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3407FCB-B42A-B8EA-70AA-4DD845928EA2}"/>
              </a:ext>
            </a:extLst>
          </p:cNvPr>
          <p:cNvSpPr txBox="1"/>
          <p:nvPr/>
        </p:nvSpPr>
        <p:spPr>
          <a:xfrm>
            <a:off x="21129170" y="12719956"/>
            <a:ext cx="30915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Слайд </a:t>
            </a:r>
            <a:fld id="{6222F3BF-2592-48BB-BF74-9AFC8AF0D220}" type="slidenum"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8</a:t>
            </a:fld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695594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ДЛЯ ЧЕГО НУЖНо повышать финансовую грамотность?"/>
          <p:cNvSpPr txBox="1"/>
          <p:nvPr/>
        </p:nvSpPr>
        <p:spPr>
          <a:xfrm>
            <a:off x="746805" y="1444472"/>
            <a:ext cx="12277192" cy="428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5EB4B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31B7BC"/>
                </a:solidFill>
              </a:rPr>
              <a:t>ДЛЯ ЧЕГО НУЖНо повышать финансовую грамотность?</a:t>
            </a:r>
          </a:p>
        </p:txBody>
      </p:sp>
      <p:pic>
        <p:nvPicPr>
          <p:cNvPr id="106" name="ИКОНКИ_Частные лица.png" descr="ИКОНКИ_Частные лица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4961" y="3686621"/>
            <a:ext cx="9289158" cy="928915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5A011F-5D60-D658-6A93-36BB19D05F43}"/>
              </a:ext>
            </a:extLst>
          </p:cNvPr>
          <p:cNvSpPr txBox="1"/>
          <p:nvPr/>
        </p:nvSpPr>
        <p:spPr>
          <a:xfrm>
            <a:off x="21129170" y="12719956"/>
            <a:ext cx="30915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Слайд </a:t>
            </a:r>
            <a:fld id="{6222F3BF-2592-48BB-BF74-9AFC8AF0D220}" type="slidenum">
              <a:rPr kumimoji="0" lang="ru-RU" sz="30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9</a:t>
            </a:fld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1198</Words>
  <Application>Microsoft Office PowerPoint</Application>
  <PresentationFormat>Произвольный</PresentationFormat>
  <Paragraphs>220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Helvetica Neue</vt:lpstr>
      <vt:lpstr>Helvetica Neue Light</vt:lpstr>
      <vt:lpstr>Helvetica Neue Medium</vt:lpstr>
      <vt:lpstr>Times Roman</vt:lpstr>
      <vt:lpstr>Verdana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Жаринов Михаил Сергеевич</dc:creator>
  <cp:lastModifiedBy>Жаринов Михаил Сергеевич</cp:lastModifiedBy>
  <cp:revision>20</cp:revision>
  <dcterms:modified xsi:type="dcterms:W3CDTF">2022-12-08T09:17:34Z</dcterms:modified>
</cp:coreProperties>
</file>